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6" r:id="rId4"/>
  </p:sldMasterIdLst>
  <p:notesMasterIdLst>
    <p:notesMasterId r:id="rId33"/>
  </p:notesMasterIdLst>
  <p:handoutMasterIdLst>
    <p:handoutMasterId r:id="rId34"/>
  </p:handoutMasterIdLst>
  <p:sldIdLst>
    <p:sldId id="2147480734" r:id="rId5"/>
    <p:sldId id="2147480740" r:id="rId6"/>
    <p:sldId id="2147480764" r:id="rId7"/>
    <p:sldId id="659" r:id="rId8"/>
    <p:sldId id="718" r:id="rId9"/>
    <p:sldId id="2147480780" r:id="rId10"/>
    <p:sldId id="2147480781" r:id="rId11"/>
    <p:sldId id="2147480782" r:id="rId12"/>
    <p:sldId id="711" r:id="rId13"/>
    <p:sldId id="712" r:id="rId14"/>
    <p:sldId id="2147480783" r:id="rId15"/>
    <p:sldId id="731" r:id="rId16"/>
    <p:sldId id="732" r:id="rId17"/>
    <p:sldId id="733" r:id="rId18"/>
    <p:sldId id="734" r:id="rId19"/>
    <p:sldId id="2147480765" r:id="rId20"/>
    <p:sldId id="673" r:id="rId21"/>
    <p:sldId id="675" r:id="rId22"/>
    <p:sldId id="735" r:id="rId23"/>
    <p:sldId id="736" r:id="rId24"/>
    <p:sldId id="737" r:id="rId25"/>
    <p:sldId id="738" r:id="rId26"/>
    <p:sldId id="739" r:id="rId27"/>
    <p:sldId id="740" r:id="rId28"/>
    <p:sldId id="741" r:id="rId29"/>
    <p:sldId id="2147480766" r:id="rId30"/>
    <p:sldId id="678" r:id="rId31"/>
    <p:sldId id="214748077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25F3DA7-2A2F-44D8-9B0D-5DA829906879}">
          <p14:sldIdLst>
            <p14:sldId id="2147480734"/>
            <p14:sldId id="2147480740"/>
            <p14:sldId id="2147480764"/>
            <p14:sldId id="659"/>
            <p14:sldId id="718"/>
            <p14:sldId id="2147480780"/>
            <p14:sldId id="2147480781"/>
            <p14:sldId id="2147480782"/>
            <p14:sldId id="711"/>
            <p14:sldId id="712"/>
            <p14:sldId id="2147480783"/>
            <p14:sldId id="731"/>
            <p14:sldId id="732"/>
            <p14:sldId id="733"/>
            <p14:sldId id="734"/>
            <p14:sldId id="2147480765"/>
            <p14:sldId id="673"/>
            <p14:sldId id="675"/>
            <p14:sldId id="735"/>
            <p14:sldId id="736"/>
            <p14:sldId id="737"/>
            <p14:sldId id="738"/>
            <p14:sldId id="739"/>
            <p14:sldId id="740"/>
            <p14:sldId id="741"/>
            <p14:sldId id="2147480766"/>
            <p14:sldId id="678"/>
            <p14:sldId id="2147480779"/>
          </p14:sldIdLst>
        </p14:section>
      </p14:sectionLst>
    </p:ext>
    <p:ext uri="{EFAFB233-063F-42B5-8137-9DF3F51BA10A}">
      <p15:sldGuideLst xmlns:p15="http://schemas.microsoft.com/office/powerpoint/2012/main">
        <p15:guide id="1" orient="horz" pos="2160" userDrawn="1">
          <p15:clr>
            <a:srgbClr val="9FCC3B"/>
          </p15:clr>
        </p15:guide>
        <p15:guide id="2" pos="3840" userDrawn="1">
          <p15:clr>
            <a:srgbClr val="9FCC3B"/>
          </p15:clr>
        </p15:guide>
        <p15:guide id="3" pos="347" userDrawn="1">
          <p15:clr>
            <a:srgbClr val="9FCC3B"/>
          </p15:clr>
        </p15:guide>
        <p15:guide id="4" pos="846" userDrawn="1">
          <p15:clr>
            <a:srgbClr val="F26B43"/>
          </p15:clr>
        </p15:guide>
        <p15:guide id="5" pos="937" userDrawn="1">
          <p15:clr>
            <a:srgbClr val="F26B43"/>
          </p15:clr>
        </p15:guide>
        <p15:guide id="6" pos="1436" userDrawn="1">
          <p15:clr>
            <a:srgbClr val="F26B43"/>
          </p15:clr>
        </p15:guide>
        <p15:guide id="7" pos="1527" userDrawn="1">
          <p15:clr>
            <a:srgbClr val="F26B43"/>
          </p15:clr>
        </p15:guide>
        <p15:guide id="8" pos="2026" userDrawn="1">
          <p15:clr>
            <a:srgbClr val="F26B43"/>
          </p15:clr>
        </p15:guide>
        <p15:guide id="9" pos="2116" userDrawn="1">
          <p15:clr>
            <a:srgbClr val="F26B43"/>
          </p15:clr>
        </p15:guide>
        <p15:guide id="10" pos="2615" userDrawn="1">
          <p15:clr>
            <a:srgbClr val="F26B43"/>
          </p15:clr>
        </p15:guide>
        <p15:guide id="11" pos="2706" userDrawn="1">
          <p15:clr>
            <a:srgbClr val="F26B43"/>
          </p15:clr>
        </p15:guide>
        <p15:guide id="12" pos="3205" userDrawn="1">
          <p15:clr>
            <a:srgbClr val="F26B43"/>
          </p15:clr>
        </p15:guide>
        <p15:guide id="13" pos="3296" userDrawn="1">
          <p15:clr>
            <a:srgbClr val="F26B43"/>
          </p15:clr>
        </p15:guide>
        <p15:guide id="14" pos="3795" userDrawn="1">
          <p15:clr>
            <a:srgbClr val="F26B43"/>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41" orient="horz" pos="4201" userDrawn="1">
          <p15:clr>
            <a:srgbClr val="9FCC3B"/>
          </p15:clr>
        </p15:guide>
        <p15:guide id="56" orient="horz" pos="119" userDrawn="1">
          <p15:clr>
            <a:srgbClr val="9FCC3B"/>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7F2923-1FEF-3172-625E-5B546E1A476A}" name="Kate Walker" initials="KW" userId="S::kate@futurepresent.agency::25eb6372-8fe7-47d8-b66d-2d1f314a12df" providerId="AD"/>
  <p188:author id="{F1BA4F44-7A31-6648-D788-C3EDA2BAFA0C}" name="Jo Donnelly" initials="JD" userId="S::jo.donnelly@clarivate.com::03808bbd-17e3-4c7b-aaaf-885eee687660" providerId="AD"/>
  <p188:author id="{F8276B91-F105-E96A-8401-3CCFEE919819}" name="Rob Mayfield" initials="RM" userId="S::rob.m@futurepresent.agency::7d2e40a3-64fe-4ed7-8632-ff280d8c45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5FF"/>
    <a:srgbClr val="16AB03"/>
    <a:srgbClr val="319AF0"/>
    <a:srgbClr val="18A381"/>
    <a:srgbClr val="003F51"/>
    <a:srgbClr val="00DFCB"/>
    <a:srgbClr val="ED5564"/>
    <a:srgbClr val="F2F2F2"/>
    <a:srgbClr val="DFE1E2"/>
    <a:srgbClr val="BABC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CAFD8E-4F5B-4ABE-A78D-3E91B2FE868D}" v="38" dt="2026-03-27T08:48:10.0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945" autoAdjust="0"/>
  </p:normalViewPr>
  <p:slideViewPr>
    <p:cSldViewPr snapToGrid="0">
      <p:cViewPr varScale="1">
        <p:scale>
          <a:sx n="56" d="100"/>
          <a:sy n="56" d="100"/>
        </p:scale>
        <p:origin x="1068" y="48"/>
      </p:cViewPr>
      <p:guideLst>
        <p:guide orient="horz" pos="2160"/>
        <p:guide pos="3840"/>
        <p:guide pos="347"/>
        <p:guide pos="846"/>
        <p:guide pos="937"/>
        <p:guide pos="1436"/>
        <p:guide pos="1527"/>
        <p:guide pos="2026"/>
        <p:guide pos="2116"/>
        <p:guide pos="2615"/>
        <p:guide pos="2706"/>
        <p:guide pos="3205"/>
        <p:guide pos="3296"/>
        <p:guide pos="3795"/>
        <p:guide pos="3885"/>
        <p:guide pos="4384"/>
        <p:guide pos="4475"/>
        <p:guide pos="4974"/>
        <p:guide pos="5065"/>
        <p:guide pos="5564"/>
        <p:guide pos="5654"/>
        <p:guide pos="6153"/>
        <p:guide pos="6244"/>
        <p:guide pos="6743"/>
        <p:guide pos="6834"/>
        <p:guide pos="7333"/>
        <p:guide orient="horz" pos="4201"/>
        <p:guide orient="horz" pos="119"/>
      </p:guideLst>
    </p:cSldViewPr>
  </p:slideViewPr>
  <p:outlineViewPr>
    <p:cViewPr>
      <p:scale>
        <a:sx n="33" d="100"/>
        <a:sy n="33" d="100"/>
      </p:scale>
      <p:origin x="0" y="-113952"/>
    </p:cViewPr>
  </p:outlineViewPr>
  <p:notesTextViewPr>
    <p:cViewPr>
      <p:scale>
        <a:sx n="3" d="2"/>
        <a:sy n="3" d="2"/>
      </p:scale>
      <p:origin x="0" y="0"/>
    </p:cViewPr>
  </p:notesTextViewPr>
  <p:sorterViewPr>
    <p:cViewPr>
      <p:scale>
        <a:sx n="80" d="100"/>
        <a:sy n="80" d="100"/>
      </p:scale>
      <p:origin x="0" y="0"/>
    </p:cViewPr>
  </p:sorterViewPr>
  <p:notesViewPr>
    <p:cSldViewPr snapToGrid="0">
      <p:cViewPr varScale="1">
        <p:scale>
          <a:sx n="79" d="100"/>
          <a:sy n="79" d="100"/>
        </p:scale>
        <p:origin x="283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el Kortick" userId="167978f5-7f40-4909-85d5-d4149554ad4e" providerId="ADAL" clId="{D5FD8459-2B5C-48A5-9673-8D128202ED48}"/>
    <pc:docChg chg="undo custSel addSld delSld modSld modMainMaster modSection">
      <pc:chgData name="Yoel Kortick" userId="167978f5-7f40-4909-85d5-d4149554ad4e" providerId="ADAL" clId="{D5FD8459-2B5C-48A5-9673-8D128202ED48}" dt="2026-03-27T08:50:59.408" v="2155" actId="208"/>
      <pc:docMkLst>
        <pc:docMk/>
      </pc:docMkLst>
      <pc:sldChg chg="del">
        <pc:chgData name="Yoel Kortick" userId="167978f5-7f40-4909-85d5-d4149554ad4e" providerId="ADAL" clId="{D5FD8459-2B5C-48A5-9673-8D128202ED48}" dt="2026-03-26T07:47:09.235" v="3" actId="47"/>
        <pc:sldMkLst>
          <pc:docMk/>
          <pc:sldMk cId="815051809" sldId="388"/>
        </pc:sldMkLst>
      </pc:sldChg>
      <pc:sldChg chg="del">
        <pc:chgData name="Yoel Kortick" userId="167978f5-7f40-4909-85d5-d4149554ad4e" providerId="ADAL" clId="{D5FD8459-2B5C-48A5-9673-8D128202ED48}" dt="2026-03-26T07:47:49.066" v="13" actId="47"/>
        <pc:sldMkLst>
          <pc:docMk/>
          <pc:sldMk cId="1637256743" sldId="657"/>
        </pc:sldMkLst>
      </pc:sldChg>
      <pc:sldChg chg="del">
        <pc:chgData name="Yoel Kortick" userId="167978f5-7f40-4909-85d5-d4149554ad4e" providerId="ADAL" clId="{D5FD8459-2B5C-48A5-9673-8D128202ED48}" dt="2026-03-26T07:46:54.453" v="1" actId="47"/>
        <pc:sldMkLst>
          <pc:docMk/>
          <pc:sldMk cId="430718176" sldId="658"/>
        </pc:sldMkLst>
      </pc:sldChg>
      <pc:sldChg chg="del">
        <pc:chgData name="Yoel Kortick" userId="167978f5-7f40-4909-85d5-d4149554ad4e" providerId="ADAL" clId="{D5FD8459-2B5C-48A5-9673-8D128202ED48}" dt="2026-03-26T07:48:08.055" v="32" actId="47"/>
        <pc:sldMkLst>
          <pc:docMk/>
          <pc:sldMk cId="1444690400" sldId="672"/>
        </pc:sldMkLst>
      </pc:sldChg>
      <pc:sldChg chg="addSp delSp modSp mod">
        <pc:chgData name="Yoel Kortick" userId="167978f5-7f40-4909-85d5-d4149554ad4e" providerId="ADAL" clId="{D5FD8459-2B5C-48A5-9673-8D128202ED48}" dt="2026-03-27T08:27:34.273" v="1091" actId="208"/>
        <pc:sldMkLst>
          <pc:docMk/>
          <pc:sldMk cId="262480220" sldId="673"/>
        </pc:sldMkLst>
        <pc:spChg chg="del">
          <ac:chgData name="Yoel Kortick" userId="167978f5-7f40-4909-85d5-d4149554ad4e" providerId="ADAL" clId="{D5FD8459-2B5C-48A5-9673-8D128202ED48}" dt="2026-03-27T08:26:34.428" v="1036" actId="478"/>
          <ac:spMkLst>
            <pc:docMk/>
            <pc:sldMk cId="262480220" sldId="673"/>
            <ac:spMk id="2" creationId="{36C36669-3D85-2B86-6446-2E06EE2C9B81}"/>
          </ac:spMkLst>
        </pc:spChg>
        <pc:spChg chg="add mod">
          <ac:chgData name="Yoel Kortick" userId="167978f5-7f40-4909-85d5-d4149554ad4e" providerId="ADAL" clId="{D5FD8459-2B5C-48A5-9673-8D128202ED48}" dt="2026-03-27T08:27:05.830" v="1066" actId="208"/>
          <ac:spMkLst>
            <pc:docMk/>
            <pc:sldMk cId="262480220" sldId="673"/>
            <ac:spMk id="5" creationId="{1C636A01-0DB2-A073-7551-5BD9EA900559}"/>
          </ac:spMkLst>
        </pc:spChg>
        <pc:spChg chg="mod">
          <ac:chgData name="Yoel Kortick" userId="167978f5-7f40-4909-85d5-d4149554ad4e" providerId="ADAL" clId="{D5FD8459-2B5C-48A5-9673-8D128202ED48}" dt="2026-03-27T08:27:00.613" v="1065" actId="14100"/>
          <ac:spMkLst>
            <pc:docMk/>
            <pc:sldMk cId="262480220" sldId="673"/>
            <ac:spMk id="7" creationId="{8051FA2D-5472-ACE6-898A-452569C16F99}"/>
          </ac:spMkLst>
        </pc:spChg>
        <pc:spChg chg="mod">
          <ac:chgData name="Yoel Kortick" userId="167978f5-7f40-4909-85d5-d4149554ad4e" providerId="ADAL" clId="{D5FD8459-2B5C-48A5-9673-8D128202ED48}" dt="2026-03-27T08:26:17.485" v="1034" actId="20577"/>
          <ac:spMkLst>
            <pc:docMk/>
            <pc:sldMk cId="262480220" sldId="673"/>
            <ac:spMk id="8" creationId="{92183EF9-51F4-164B-34E1-75563D773806}"/>
          </ac:spMkLst>
        </pc:spChg>
        <pc:picChg chg="del">
          <ac:chgData name="Yoel Kortick" userId="167978f5-7f40-4909-85d5-d4149554ad4e" providerId="ADAL" clId="{D5FD8459-2B5C-48A5-9673-8D128202ED48}" dt="2026-03-27T08:24:57.251" v="994" actId="478"/>
          <ac:picMkLst>
            <pc:docMk/>
            <pc:sldMk cId="262480220" sldId="673"/>
            <ac:picMk id="4" creationId="{BFD9FB44-A369-E79D-C3CD-63BF65DDBB2F}"/>
          </ac:picMkLst>
        </pc:picChg>
        <pc:picChg chg="add mod">
          <ac:chgData name="Yoel Kortick" userId="167978f5-7f40-4909-85d5-d4149554ad4e" providerId="ADAL" clId="{D5FD8459-2B5C-48A5-9673-8D128202ED48}" dt="2026-03-27T08:27:34.273" v="1091" actId="208"/>
          <ac:picMkLst>
            <pc:docMk/>
            <pc:sldMk cId="262480220" sldId="673"/>
            <ac:picMk id="11" creationId="{DD11969D-8F51-47F8-D932-05DF235C94DC}"/>
          </ac:picMkLst>
        </pc:picChg>
      </pc:sldChg>
      <pc:sldChg chg="addSp delSp modSp mod">
        <pc:chgData name="Yoel Kortick" userId="167978f5-7f40-4909-85d5-d4149554ad4e" providerId="ADAL" clId="{D5FD8459-2B5C-48A5-9673-8D128202ED48}" dt="2026-03-27T08:28:46.016" v="1215" actId="208"/>
        <pc:sldMkLst>
          <pc:docMk/>
          <pc:sldMk cId="3923353638" sldId="675"/>
        </pc:sldMkLst>
        <pc:spChg chg="mod">
          <ac:chgData name="Yoel Kortick" userId="167978f5-7f40-4909-85d5-d4149554ad4e" providerId="ADAL" clId="{D5FD8459-2B5C-48A5-9673-8D128202ED48}" dt="2026-03-27T08:28:34.944" v="1179" actId="1038"/>
          <ac:spMkLst>
            <pc:docMk/>
            <pc:sldMk cId="3923353638" sldId="675"/>
            <ac:spMk id="6" creationId="{94FFDBF3-A483-9EC7-5D4B-609C25BFA4E1}"/>
          </ac:spMkLst>
        </pc:spChg>
        <pc:spChg chg="mod">
          <ac:chgData name="Yoel Kortick" userId="167978f5-7f40-4909-85d5-d4149554ad4e" providerId="ADAL" clId="{D5FD8459-2B5C-48A5-9673-8D128202ED48}" dt="2026-03-27T08:27:41.801" v="1095" actId="20577"/>
          <ac:spMkLst>
            <pc:docMk/>
            <pc:sldMk cId="3923353638" sldId="675"/>
            <ac:spMk id="8" creationId="{92183EF9-51F4-164B-34E1-75563D773806}"/>
          </ac:spMkLst>
        </pc:spChg>
        <pc:spChg chg="mod">
          <ac:chgData name="Yoel Kortick" userId="167978f5-7f40-4909-85d5-d4149554ad4e" providerId="ADAL" clId="{D5FD8459-2B5C-48A5-9673-8D128202ED48}" dt="2026-03-27T08:28:43.400" v="1214" actId="1037"/>
          <ac:spMkLst>
            <pc:docMk/>
            <pc:sldMk cId="3923353638" sldId="675"/>
            <ac:spMk id="13" creationId="{769AB39B-BB0D-0DEF-D0B9-BFF12C2BE26B}"/>
          </ac:spMkLst>
        </pc:spChg>
        <pc:picChg chg="add mod ord">
          <ac:chgData name="Yoel Kortick" userId="167978f5-7f40-4909-85d5-d4149554ad4e" providerId="ADAL" clId="{D5FD8459-2B5C-48A5-9673-8D128202ED48}" dt="2026-03-27T08:28:46.016" v="1215" actId="208"/>
          <ac:picMkLst>
            <pc:docMk/>
            <pc:sldMk cId="3923353638" sldId="675"/>
            <ac:picMk id="3" creationId="{0F0CC9B0-F384-83A2-FC31-063CA06F3AB5}"/>
          </ac:picMkLst>
        </pc:picChg>
        <pc:picChg chg="del">
          <ac:chgData name="Yoel Kortick" userId="167978f5-7f40-4909-85d5-d4149554ad4e" providerId="ADAL" clId="{D5FD8459-2B5C-48A5-9673-8D128202ED48}" dt="2026-03-27T08:28:10.247" v="1096" actId="478"/>
          <ac:picMkLst>
            <pc:docMk/>
            <pc:sldMk cId="3923353638" sldId="675"/>
            <ac:picMk id="4" creationId="{47F41851-C6B8-D4EB-C7C8-4AE08D24A7AE}"/>
          </ac:picMkLst>
        </pc:picChg>
      </pc:sldChg>
      <pc:sldChg chg="del">
        <pc:chgData name="Yoel Kortick" userId="167978f5-7f40-4909-85d5-d4149554ad4e" providerId="ADAL" clId="{D5FD8459-2B5C-48A5-9673-8D128202ED48}" dt="2026-03-26T07:48:21.834" v="35" actId="47"/>
        <pc:sldMkLst>
          <pc:docMk/>
          <pc:sldMk cId="1718271838" sldId="677"/>
        </pc:sldMkLst>
      </pc:sldChg>
      <pc:sldChg chg="addSp delSp modSp mod">
        <pc:chgData name="Yoel Kortick" userId="167978f5-7f40-4909-85d5-d4149554ad4e" providerId="ADAL" clId="{D5FD8459-2B5C-48A5-9673-8D128202ED48}" dt="2026-03-27T08:50:59.408" v="2155" actId="208"/>
        <pc:sldMkLst>
          <pc:docMk/>
          <pc:sldMk cId="2958276789" sldId="678"/>
        </pc:sldMkLst>
        <pc:spChg chg="mod">
          <ac:chgData name="Yoel Kortick" userId="167978f5-7f40-4909-85d5-d4149554ad4e" providerId="ADAL" clId="{D5FD8459-2B5C-48A5-9673-8D128202ED48}" dt="2026-03-27T08:50:57.500" v="2154" actId="1076"/>
          <ac:spMkLst>
            <pc:docMk/>
            <pc:sldMk cId="2958276789" sldId="678"/>
            <ac:spMk id="4" creationId="{42C4222B-97F3-F31D-EBF7-AA1B053F3AEA}"/>
          </ac:spMkLst>
        </pc:spChg>
        <pc:spChg chg="mod">
          <ac:chgData name="Yoel Kortick" userId="167978f5-7f40-4909-85d5-d4149554ad4e" providerId="ADAL" clId="{D5FD8459-2B5C-48A5-9673-8D128202ED48}" dt="2026-03-27T08:48:40.418" v="2146" actId="6549"/>
          <ac:spMkLst>
            <pc:docMk/>
            <pc:sldMk cId="2958276789" sldId="678"/>
            <ac:spMk id="8" creationId="{92183EF9-51F4-164B-34E1-75563D773806}"/>
          </ac:spMkLst>
        </pc:spChg>
        <pc:picChg chg="del">
          <ac:chgData name="Yoel Kortick" userId="167978f5-7f40-4909-85d5-d4149554ad4e" providerId="ADAL" clId="{D5FD8459-2B5C-48A5-9673-8D128202ED48}" dt="2026-03-27T08:50:32.622" v="2147" actId="478"/>
          <ac:picMkLst>
            <pc:docMk/>
            <pc:sldMk cId="2958276789" sldId="678"/>
            <ac:picMk id="3" creationId="{96E06C4C-DCCA-7307-7BFA-6DE6A4A6239A}"/>
          </ac:picMkLst>
        </pc:picChg>
        <pc:picChg chg="add mod ord">
          <ac:chgData name="Yoel Kortick" userId="167978f5-7f40-4909-85d5-d4149554ad4e" providerId="ADAL" clId="{D5FD8459-2B5C-48A5-9673-8D128202ED48}" dt="2026-03-27T08:50:59.408" v="2155" actId="208"/>
          <ac:picMkLst>
            <pc:docMk/>
            <pc:sldMk cId="2958276789" sldId="678"/>
            <ac:picMk id="5" creationId="{1344051E-249B-D371-4B44-07AC2C1CD00C}"/>
          </ac:picMkLst>
        </pc:picChg>
      </pc:sldChg>
      <pc:sldChg chg="addSp delSp modSp mod">
        <pc:chgData name="Yoel Kortick" userId="167978f5-7f40-4909-85d5-d4149554ad4e" providerId="ADAL" clId="{D5FD8459-2B5C-48A5-9673-8D128202ED48}" dt="2026-03-26T16:20:02.336" v="673" actId="208"/>
        <pc:sldMkLst>
          <pc:docMk/>
          <pc:sldMk cId="356351807" sldId="711"/>
        </pc:sldMkLst>
        <pc:spChg chg="mod">
          <ac:chgData name="Yoel Kortick" userId="167978f5-7f40-4909-85d5-d4149554ad4e" providerId="ADAL" clId="{D5FD8459-2B5C-48A5-9673-8D128202ED48}" dt="2026-03-26T16:19:55.698" v="670" actId="14100"/>
          <ac:spMkLst>
            <pc:docMk/>
            <pc:sldMk cId="356351807" sldId="711"/>
            <ac:spMk id="4" creationId="{F97D0795-F342-5CA3-DCC9-BD2FA8819CFA}"/>
          </ac:spMkLst>
        </pc:spChg>
        <pc:spChg chg="mod">
          <ac:chgData name="Yoel Kortick" userId="167978f5-7f40-4909-85d5-d4149554ad4e" providerId="ADAL" clId="{D5FD8459-2B5C-48A5-9673-8D128202ED48}" dt="2026-03-26T16:20:00.455" v="672" actId="14100"/>
          <ac:spMkLst>
            <pc:docMk/>
            <pc:sldMk cId="356351807" sldId="711"/>
            <ac:spMk id="5" creationId="{8C6ADB1A-B138-339A-84FD-6D41A6CA4742}"/>
          </ac:spMkLst>
        </pc:spChg>
        <pc:spChg chg="mod">
          <ac:chgData name="Yoel Kortick" userId="167978f5-7f40-4909-85d5-d4149554ad4e" providerId="ADAL" clId="{D5FD8459-2B5C-48A5-9673-8D128202ED48}" dt="2026-03-26T16:13:02.005" v="635" actId="20577"/>
          <ac:spMkLst>
            <pc:docMk/>
            <pc:sldMk cId="356351807" sldId="711"/>
            <ac:spMk id="8" creationId="{92183EF9-51F4-164B-34E1-75563D773806}"/>
          </ac:spMkLst>
        </pc:spChg>
        <pc:picChg chg="del">
          <ac:chgData name="Yoel Kortick" userId="167978f5-7f40-4909-85d5-d4149554ad4e" providerId="ADAL" clId="{D5FD8459-2B5C-48A5-9673-8D128202ED48}" dt="2026-03-26T16:19:39.387" v="636" actId="478"/>
          <ac:picMkLst>
            <pc:docMk/>
            <pc:sldMk cId="356351807" sldId="711"/>
            <ac:picMk id="3" creationId="{78AD2B9C-F6A9-41E1-B246-9EC83650E20A}"/>
          </ac:picMkLst>
        </pc:picChg>
        <pc:picChg chg="add mod ord">
          <ac:chgData name="Yoel Kortick" userId="167978f5-7f40-4909-85d5-d4149554ad4e" providerId="ADAL" clId="{D5FD8459-2B5C-48A5-9673-8D128202ED48}" dt="2026-03-26T16:20:02.336" v="673" actId="208"/>
          <ac:picMkLst>
            <pc:docMk/>
            <pc:sldMk cId="356351807" sldId="711"/>
            <ac:picMk id="6" creationId="{444588E9-16F2-0295-A363-BAE2FE34EE89}"/>
          </ac:picMkLst>
        </pc:picChg>
      </pc:sldChg>
      <pc:sldChg chg="addSp delSp modSp mod">
        <pc:chgData name="Yoel Kortick" userId="167978f5-7f40-4909-85d5-d4149554ad4e" providerId="ADAL" clId="{D5FD8459-2B5C-48A5-9673-8D128202ED48}" dt="2026-03-26T16:23:56.637" v="706" actId="14100"/>
        <pc:sldMkLst>
          <pc:docMk/>
          <pc:sldMk cId="2584945947" sldId="712"/>
        </pc:sldMkLst>
        <pc:spChg chg="del">
          <ac:chgData name="Yoel Kortick" userId="167978f5-7f40-4909-85d5-d4149554ad4e" providerId="ADAL" clId="{D5FD8459-2B5C-48A5-9673-8D128202ED48}" dt="2026-03-26T16:23:28.433" v="697" actId="478"/>
          <ac:spMkLst>
            <pc:docMk/>
            <pc:sldMk cId="2584945947" sldId="712"/>
            <ac:spMk id="4" creationId="{FF98E11D-FB8F-C4E1-4F6D-7F21CD3693E6}"/>
          </ac:spMkLst>
        </pc:spChg>
        <pc:spChg chg="del">
          <ac:chgData name="Yoel Kortick" userId="167978f5-7f40-4909-85d5-d4149554ad4e" providerId="ADAL" clId="{D5FD8459-2B5C-48A5-9673-8D128202ED48}" dt="2026-03-26T16:23:29.259" v="698" actId="478"/>
          <ac:spMkLst>
            <pc:docMk/>
            <pc:sldMk cId="2584945947" sldId="712"/>
            <ac:spMk id="5" creationId="{02717CC2-DCAC-2583-E083-680CFAADED2B}"/>
          </ac:spMkLst>
        </pc:spChg>
        <pc:spChg chg="mod">
          <ac:chgData name="Yoel Kortick" userId="167978f5-7f40-4909-85d5-d4149554ad4e" providerId="ADAL" clId="{D5FD8459-2B5C-48A5-9673-8D128202ED48}" dt="2026-03-26T16:23:56.637" v="706" actId="14100"/>
          <ac:spMkLst>
            <pc:docMk/>
            <pc:sldMk cId="2584945947" sldId="712"/>
            <ac:spMk id="8" creationId="{92183EF9-51F4-164B-34E1-75563D773806}"/>
          </ac:spMkLst>
        </pc:spChg>
        <pc:spChg chg="del">
          <ac:chgData name="Yoel Kortick" userId="167978f5-7f40-4909-85d5-d4149554ad4e" providerId="ADAL" clId="{D5FD8459-2B5C-48A5-9673-8D128202ED48}" dt="2026-03-26T16:23:26.884" v="695" actId="478"/>
          <ac:spMkLst>
            <pc:docMk/>
            <pc:sldMk cId="2584945947" sldId="712"/>
            <ac:spMk id="11" creationId="{3049F960-1132-55C0-3463-700C6E60B0B7}"/>
          </ac:spMkLst>
        </pc:spChg>
        <pc:spChg chg="add">
          <ac:chgData name="Yoel Kortick" userId="167978f5-7f40-4909-85d5-d4149554ad4e" providerId="ADAL" clId="{D5FD8459-2B5C-48A5-9673-8D128202ED48}" dt="2026-03-26T16:23:46.405" v="704" actId="11529"/>
          <ac:spMkLst>
            <pc:docMk/>
            <pc:sldMk cId="2584945947" sldId="712"/>
            <ac:spMk id="13" creationId="{C5F0E990-B7B2-DCA3-8E7D-81E362BB3160}"/>
          </ac:spMkLst>
        </pc:spChg>
        <pc:spChg chg="add">
          <ac:chgData name="Yoel Kortick" userId="167978f5-7f40-4909-85d5-d4149554ad4e" providerId="ADAL" clId="{D5FD8459-2B5C-48A5-9673-8D128202ED48}" dt="2026-03-26T16:23:51.367" v="705" actId="11529"/>
          <ac:spMkLst>
            <pc:docMk/>
            <pc:sldMk cId="2584945947" sldId="712"/>
            <ac:spMk id="14" creationId="{8D96599F-112B-9527-A297-BCFFF374ACBB}"/>
          </ac:spMkLst>
        </pc:spChg>
        <pc:picChg chg="del">
          <ac:chgData name="Yoel Kortick" userId="167978f5-7f40-4909-85d5-d4149554ad4e" providerId="ADAL" clId="{D5FD8459-2B5C-48A5-9673-8D128202ED48}" dt="2026-03-26T16:23:25.214" v="694" actId="478"/>
          <ac:picMkLst>
            <pc:docMk/>
            <pc:sldMk cId="2584945947" sldId="712"/>
            <ac:picMk id="3" creationId="{10328502-4CED-107A-5E09-870FB79DAE46}"/>
          </ac:picMkLst>
        </pc:picChg>
        <pc:picChg chg="add mod ord">
          <ac:chgData name="Yoel Kortick" userId="167978f5-7f40-4909-85d5-d4149554ad4e" providerId="ADAL" clId="{D5FD8459-2B5C-48A5-9673-8D128202ED48}" dt="2026-03-26T16:23:41.522" v="703" actId="167"/>
          <ac:picMkLst>
            <pc:docMk/>
            <pc:sldMk cId="2584945947" sldId="712"/>
            <ac:picMk id="6" creationId="{037EA472-B541-93B3-3C86-E67BB3CDB4FF}"/>
          </ac:picMkLst>
        </pc:picChg>
        <pc:cxnChg chg="del">
          <ac:chgData name="Yoel Kortick" userId="167978f5-7f40-4909-85d5-d4149554ad4e" providerId="ADAL" clId="{D5FD8459-2B5C-48A5-9673-8D128202ED48}" dt="2026-03-26T16:23:27.859" v="696" actId="478"/>
          <ac:cxnSpMkLst>
            <pc:docMk/>
            <pc:sldMk cId="2584945947" sldId="712"/>
            <ac:cxnSpMk id="12" creationId="{7EBA765A-52E2-5355-C96E-5B9353B52349}"/>
          </ac:cxnSpMkLst>
        </pc:cxnChg>
      </pc:sldChg>
      <pc:sldChg chg="addSp delSp modSp mod">
        <pc:chgData name="Yoel Kortick" userId="167978f5-7f40-4909-85d5-d4149554ad4e" providerId="ADAL" clId="{D5FD8459-2B5C-48A5-9673-8D128202ED48}" dt="2026-03-26T16:02:19.815" v="185" actId="208"/>
        <pc:sldMkLst>
          <pc:docMk/>
          <pc:sldMk cId="2090970402" sldId="718"/>
        </pc:sldMkLst>
        <pc:spChg chg="mod">
          <ac:chgData name="Yoel Kortick" userId="167978f5-7f40-4909-85d5-d4149554ad4e" providerId="ADAL" clId="{D5FD8459-2B5C-48A5-9673-8D128202ED48}" dt="2026-03-26T16:02:11.161" v="182" actId="1036"/>
          <ac:spMkLst>
            <pc:docMk/>
            <pc:sldMk cId="2090970402" sldId="718"/>
            <ac:spMk id="4" creationId="{31D408EC-F14E-3BC8-DF7C-6AF21183B55F}"/>
          </ac:spMkLst>
        </pc:spChg>
        <pc:spChg chg="del">
          <ac:chgData name="Yoel Kortick" userId="167978f5-7f40-4909-85d5-d4149554ad4e" providerId="ADAL" clId="{D5FD8459-2B5C-48A5-9673-8D128202ED48}" dt="2026-03-26T16:00:16.885" v="89" actId="478"/>
          <ac:spMkLst>
            <pc:docMk/>
            <pc:sldMk cId="2090970402" sldId="718"/>
            <ac:spMk id="5" creationId="{715D6358-210C-19B3-5B34-2425D077DEEE}"/>
          </ac:spMkLst>
        </pc:spChg>
        <pc:spChg chg="mod">
          <ac:chgData name="Yoel Kortick" userId="167978f5-7f40-4909-85d5-d4149554ad4e" providerId="ADAL" clId="{D5FD8459-2B5C-48A5-9673-8D128202ED48}" dt="2026-03-26T16:02:03.355" v="177" actId="1076"/>
          <ac:spMkLst>
            <pc:docMk/>
            <pc:sldMk cId="2090970402" sldId="718"/>
            <ac:spMk id="6" creationId="{75B5CFCF-972B-B830-69A7-ED1E72C4EF1D}"/>
          </ac:spMkLst>
        </pc:spChg>
        <pc:spChg chg="mod">
          <ac:chgData name="Yoel Kortick" userId="167978f5-7f40-4909-85d5-d4149554ad4e" providerId="ADAL" clId="{D5FD8459-2B5C-48A5-9673-8D128202ED48}" dt="2026-03-26T16:00:46.899" v="93" actId="14100"/>
          <ac:spMkLst>
            <pc:docMk/>
            <pc:sldMk cId="2090970402" sldId="718"/>
            <ac:spMk id="7" creationId="{8051FA2D-5472-ACE6-898A-452569C16F99}"/>
          </ac:spMkLst>
        </pc:spChg>
        <pc:spChg chg="mod">
          <ac:chgData name="Yoel Kortick" userId="167978f5-7f40-4909-85d5-d4149554ad4e" providerId="ADAL" clId="{D5FD8459-2B5C-48A5-9673-8D128202ED48}" dt="2026-03-26T16:01:31.691" v="149" actId="5793"/>
          <ac:spMkLst>
            <pc:docMk/>
            <pc:sldMk cId="2090970402" sldId="718"/>
            <ac:spMk id="8" creationId="{92183EF9-51F4-164B-34E1-75563D773806}"/>
          </ac:spMkLst>
        </pc:spChg>
        <pc:spChg chg="del">
          <ac:chgData name="Yoel Kortick" userId="167978f5-7f40-4909-85d5-d4149554ad4e" providerId="ADAL" clId="{D5FD8459-2B5C-48A5-9673-8D128202ED48}" dt="2026-03-26T16:00:13.844" v="88" actId="478"/>
          <ac:spMkLst>
            <pc:docMk/>
            <pc:sldMk cId="2090970402" sldId="718"/>
            <ac:spMk id="11" creationId="{D8FBFC74-9665-EEC0-DE84-A4DF37DADEB3}"/>
          </ac:spMkLst>
        </pc:spChg>
        <pc:spChg chg="del mod">
          <ac:chgData name="Yoel Kortick" userId="167978f5-7f40-4909-85d5-d4149554ad4e" providerId="ADAL" clId="{D5FD8459-2B5C-48A5-9673-8D128202ED48}" dt="2026-03-26T16:01:36.551" v="152" actId="478"/>
          <ac:spMkLst>
            <pc:docMk/>
            <pc:sldMk cId="2090970402" sldId="718"/>
            <ac:spMk id="12" creationId="{55456807-4155-B0BB-D1FF-7A924F0F7B9C}"/>
          </ac:spMkLst>
        </pc:spChg>
        <pc:spChg chg="add mod">
          <ac:chgData name="Yoel Kortick" userId="167978f5-7f40-4909-85d5-d4149554ad4e" providerId="ADAL" clId="{D5FD8459-2B5C-48A5-9673-8D128202ED48}" dt="2026-03-26T16:02:17.803" v="184" actId="14100"/>
          <ac:spMkLst>
            <pc:docMk/>
            <pc:sldMk cId="2090970402" sldId="718"/>
            <ac:spMk id="19" creationId="{70F240C3-2F81-5F62-DAAE-A0B4E11F3A6C}"/>
          </ac:spMkLst>
        </pc:spChg>
        <pc:picChg chg="del">
          <ac:chgData name="Yoel Kortick" userId="167978f5-7f40-4909-85d5-d4149554ad4e" providerId="ADAL" clId="{D5FD8459-2B5C-48A5-9673-8D128202ED48}" dt="2026-03-26T15:59:27.967" v="70" actId="478"/>
          <ac:picMkLst>
            <pc:docMk/>
            <pc:sldMk cId="2090970402" sldId="718"/>
            <ac:picMk id="3" creationId="{69AF2564-E4F1-1DAF-3AF1-5278E1E43237}"/>
          </ac:picMkLst>
        </pc:picChg>
        <pc:picChg chg="add del mod ord">
          <ac:chgData name="Yoel Kortick" userId="167978f5-7f40-4909-85d5-d4149554ad4e" providerId="ADAL" clId="{D5FD8459-2B5C-48A5-9673-8D128202ED48}" dt="2026-03-26T16:01:34.195" v="150" actId="478"/>
          <ac:picMkLst>
            <pc:docMk/>
            <pc:sldMk cId="2090970402" sldId="718"/>
            <ac:picMk id="13" creationId="{4FE78786-35A2-5404-D67B-4BCF3F32AF3B}"/>
          </ac:picMkLst>
        </pc:picChg>
        <pc:picChg chg="add del">
          <ac:chgData name="Yoel Kortick" userId="167978f5-7f40-4909-85d5-d4149554ad4e" providerId="ADAL" clId="{D5FD8459-2B5C-48A5-9673-8D128202ED48}" dt="2026-03-26T16:01:52.552" v="153" actId="478"/>
          <ac:picMkLst>
            <pc:docMk/>
            <pc:sldMk cId="2090970402" sldId="718"/>
            <ac:picMk id="16" creationId="{2C4249DC-259F-DF91-9A0B-55CEEF08314D}"/>
          </ac:picMkLst>
        </pc:picChg>
        <pc:picChg chg="add mod ord">
          <ac:chgData name="Yoel Kortick" userId="167978f5-7f40-4909-85d5-d4149554ad4e" providerId="ADAL" clId="{D5FD8459-2B5C-48A5-9673-8D128202ED48}" dt="2026-03-26T16:02:19.815" v="185" actId="208"/>
          <ac:picMkLst>
            <pc:docMk/>
            <pc:sldMk cId="2090970402" sldId="718"/>
            <ac:picMk id="18" creationId="{53FA0718-068C-AFF8-246B-BEA8D3990F51}"/>
          </ac:picMkLst>
        </pc:picChg>
        <pc:cxnChg chg="del mod">
          <ac:chgData name="Yoel Kortick" userId="167978f5-7f40-4909-85d5-d4149554ad4e" providerId="ADAL" clId="{D5FD8459-2B5C-48A5-9673-8D128202ED48}" dt="2026-03-26T16:01:35.685" v="151" actId="478"/>
          <ac:cxnSpMkLst>
            <pc:docMk/>
            <pc:sldMk cId="2090970402" sldId="718"/>
            <ac:cxnSpMk id="14" creationId="{58800174-F5B0-D9B3-9A64-977D71EB166C}"/>
          </ac:cxnSpMkLst>
        </pc:cxnChg>
      </pc:sldChg>
      <pc:sldChg chg="modSp del mod">
        <pc:chgData name="Yoel Kortick" userId="167978f5-7f40-4909-85d5-d4149554ad4e" providerId="ADAL" clId="{D5FD8459-2B5C-48A5-9673-8D128202ED48}" dt="2026-03-26T16:09:19.498" v="573" actId="47"/>
        <pc:sldMkLst>
          <pc:docMk/>
          <pc:sldMk cId="3102205523" sldId="729"/>
        </pc:sldMkLst>
        <pc:spChg chg="mod">
          <ac:chgData name="Yoel Kortick" userId="167978f5-7f40-4909-85d5-d4149554ad4e" providerId="ADAL" clId="{D5FD8459-2B5C-48A5-9673-8D128202ED48}" dt="2026-03-26T16:04:34.435" v="437" actId="6549"/>
          <ac:spMkLst>
            <pc:docMk/>
            <pc:sldMk cId="3102205523" sldId="729"/>
            <ac:spMk id="8" creationId="{92183EF9-51F4-164B-34E1-75563D773806}"/>
          </ac:spMkLst>
        </pc:spChg>
      </pc:sldChg>
      <pc:sldChg chg="del">
        <pc:chgData name="Yoel Kortick" userId="167978f5-7f40-4909-85d5-d4149554ad4e" providerId="ADAL" clId="{D5FD8459-2B5C-48A5-9673-8D128202ED48}" dt="2026-03-26T16:12:35.034" v="622" actId="47"/>
        <pc:sldMkLst>
          <pc:docMk/>
          <pc:sldMk cId="227586509" sldId="730"/>
        </pc:sldMkLst>
      </pc:sldChg>
      <pc:sldChg chg="addSp delSp modSp mod">
        <pc:chgData name="Yoel Kortick" userId="167978f5-7f40-4909-85d5-d4149554ad4e" providerId="ADAL" clId="{D5FD8459-2B5C-48A5-9673-8D128202ED48}" dt="2026-03-26T16:27:37.470" v="780" actId="14100"/>
        <pc:sldMkLst>
          <pc:docMk/>
          <pc:sldMk cId="4094656304" sldId="731"/>
        </pc:sldMkLst>
        <pc:spChg chg="mod">
          <ac:chgData name="Yoel Kortick" userId="167978f5-7f40-4909-85d5-d4149554ad4e" providerId="ADAL" clId="{D5FD8459-2B5C-48A5-9673-8D128202ED48}" dt="2026-03-26T16:27:17.859" v="773" actId="14100"/>
          <ac:spMkLst>
            <pc:docMk/>
            <pc:sldMk cId="4094656304" sldId="731"/>
            <ac:spMk id="5" creationId="{02717CC2-DCAC-2583-E083-680CFAADED2B}"/>
          </ac:spMkLst>
        </pc:spChg>
        <pc:spChg chg="mod">
          <ac:chgData name="Yoel Kortick" userId="167978f5-7f40-4909-85d5-d4149554ad4e" providerId="ADAL" clId="{D5FD8459-2B5C-48A5-9673-8D128202ED48}" dt="2026-03-26T16:27:37.470" v="780" actId="14100"/>
          <ac:spMkLst>
            <pc:docMk/>
            <pc:sldMk cId="4094656304" sldId="731"/>
            <ac:spMk id="8" creationId="{92183EF9-51F4-164B-34E1-75563D773806}"/>
          </ac:spMkLst>
        </pc:spChg>
        <pc:spChg chg="mod">
          <ac:chgData name="Yoel Kortick" userId="167978f5-7f40-4909-85d5-d4149554ad4e" providerId="ADAL" clId="{D5FD8459-2B5C-48A5-9673-8D128202ED48}" dt="2026-03-26T16:27:25.585" v="776" actId="14100"/>
          <ac:spMkLst>
            <pc:docMk/>
            <pc:sldMk cId="4094656304" sldId="731"/>
            <ac:spMk id="11" creationId="{3049F960-1132-55C0-3463-700C6E60B0B7}"/>
          </ac:spMkLst>
        </pc:spChg>
        <pc:picChg chg="del">
          <ac:chgData name="Yoel Kortick" userId="167978f5-7f40-4909-85d5-d4149554ad4e" providerId="ADAL" clId="{D5FD8459-2B5C-48A5-9673-8D128202ED48}" dt="2026-03-26T16:26:43.018" v="751" actId="478"/>
          <ac:picMkLst>
            <pc:docMk/>
            <pc:sldMk cId="4094656304" sldId="731"/>
            <ac:picMk id="3" creationId="{10328502-4CED-107A-5E09-870FB79DAE46}"/>
          </ac:picMkLst>
        </pc:picChg>
        <pc:picChg chg="add mod ord">
          <ac:chgData name="Yoel Kortick" userId="167978f5-7f40-4909-85d5-d4149554ad4e" providerId="ADAL" clId="{D5FD8459-2B5C-48A5-9673-8D128202ED48}" dt="2026-03-26T16:27:33.827" v="779" actId="208"/>
          <ac:picMkLst>
            <pc:docMk/>
            <pc:sldMk cId="4094656304" sldId="731"/>
            <ac:picMk id="4" creationId="{338322C4-9CC1-E1A2-4124-950BE202DCE6}"/>
          </ac:picMkLst>
        </pc:picChg>
        <pc:cxnChg chg="mod">
          <ac:chgData name="Yoel Kortick" userId="167978f5-7f40-4909-85d5-d4149554ad4e" providerId="ADAL" clId="{D5FD8459-2B5C-48A5-9673-8D128202ED48}" dt="2026-03-26T16:27:31.359" v="778" actId="14100"/>
          <ac:cxnSpMkLst>
            <pc:docMk/>
            <pc:sldMk cId="4094656304" sldId="731"/>
            <ac:cxnSpMk id="6" creationId="{BF4B89E1-8373-2716-E1B1-CB3BC12BECBB}"/>
          </ac:cxnSpMkLst>
        </pc:cxnChg>
      </pc:sldChg>
      <pc:sldChg chg="addSp delSp modSp mod">
        <pc:chgData name="Yoel Kortick" userId="167978f5-7f40-4909-85d5-d4149554ad4e" providerId="ADAL" clId="{D5FD8459-2B5C-48A5-9673-8D128202ED48}" dt="2026-03-26T16:31:34.796" v="858" actId="1035"/>
        <pc:sldMkLst>
          <pc:docMk/>
          <pc:sldMk cId="3545889300" sldId="732"/>
        </pc:sldMkLst>
        <pc:spChg chg="del">
          <ac:chgData name="Yoel Kortick" userId="167978f5-7f40-4909-85d5-d4149554ad4e" providerId="ADAL" clId="{D5FD8459-2B5C-48A5-9673-8D128202ED48}" dt="2026-03-26T16:27:57.775" v="782" actId="478"/>
          <ac:spMkLst>
            <pc:docMk/>
            <pc:sldMk cId="3545889300" sldId="732"/>
            <ac:spMk id="5" creationId="{02717CC2-DCAC-2583-E083-680CFAADED2B}"/>
          </ac:spMkLst>
        </pc:spChg>
        <pc:spChg chg="mod">
          <ac:chgData name="Yoel Kortick" userId="167978f5-7f40-4909-85d5-d4149554ad4e" providerId="ADAL" clId="{D5FD8459-2B5C-48A5-9673-8D128202ED48}" dt="2026-03-26T16:31:20.695" v="833" actId="14100"/>
          <ac:spMkLst>
            <pc:docMk/>
            <pc:sldMk cId="3545889300" sldId="732"/>
            <ac:spMk id="8" creationId="{92183EF9-51F4-164B-34E1-75563D773806}"/>
          </ac:spMkLst>
        </pc:spChg>
        <pc:spChg chg="mod">
          <ac:chgData name="Yoel Kortick" userId="167978f5-7f40-4909-85d5-d4149554ad4e" providerId="ADAL" clId="{D5FD8459-2B5C-48A5-9673-8D128202ED48}" dt="2026-03-26T16:31:28.226" v="843" actId="1035"/>
          <ac:spMkLst>
            <pc:docMk/>
            <pc:sldMk cId="3545889300" sldId="732"/>
            <ac:spMk id="11" creationId="{3049F960-1132-55C0-3463-700C6E60B0B7}"/>
          </ac:spMkLst>
        </pc:spChg>
        <pc:spChg chg="mod">
          <ac:chgData name="Yoel Kortick" userId="167978f5-7f40-4909-85d5-d4149554ad4e" providerId="ADAL" clId="{D5FD8459-2B5C-48A5-9673-8D128202ED48}" dt="2026-03-26T16:31:28.226" v="843" actId="1035"/>
          <ac:spMkLst>
            <pc:docMk/>
            <pc:sldMk cId="3545889300" sldId="732"/>
            <ac:spMk id="14" creationId="{9FFDC68E-44BF-DD83-E398-757F31D8BC3A}"/>
          </ac:spMkLst>
        </pc:spChg>
        <pc:spChg chg="mod">
          <ac:chgData name="Yoel Kortick" userId="167978f5-7f40-4909-85d5-d4149554ad4e" providerId="ADAL" clId="{D5FD8459-2B5C-48A5-9673-8D128202ED48}" dt="2026-03-26T16:31:28.226" v="843" actId="1035"/>
          <ac:spMkLst>
            <pc:docMk/>
            <pc:sldMk cId="3545889300" sldId="732"/>
            <ac:spMk id="15" creationId="{D7C26265-0090-A25E-1BEA-BC2B04E4B06E}"/>
          </ac:spMkLst>
        </pc:spChg>
        <pc:spChg chg="mod">
          <ac:chgData name="Yoel Kortick" userId="167978f5-7f40-4909-85d5-d4149554ad4e" providerId="ADAL" clId="{D5FD8459-2B5C-48A5-9673-8D128202ED48}" dt="2026-03-26T16:31:34.796" v="858" actId="1035"/>
          <ac:spMkLst>
            <pc:docMk/>
            <pc:sldMk cId="3545889300" sldId="732"/>
            <ac:spMk id="16" creationId="{AD29452B-D66B-172E-675A-885613C569DA}"/>
          </ac:spMkLst>
        </pc:spChg>
        <pc:spChg chg="mod">
          <ac:chgData name="Yoel Kortick" userId="167978f5-7f40-4909-85d5-d4149554ad4e" providerId="ADAL" clId="{D5FD8459-2B5C-48A5-9673-8D128202ED48}" dt="2026-03-26T16:31:28.226" v="843" actId="1035"/>
          <ac:spMkLst>
            <pc:docMk/>
            <pc:sldMk cId="3545889300" sldId="732"/>
            <ac:spMk id="17" creationId="{31915E9D-8366-2CBA-8BB4-6992E9E05553}"/>
          </ac:spMkLst>
        </pc:spChg>
        <pc:spChg chg="mod">
          <ac:chgData name="Yoel Kortick" userId="167978f5-7f40-4909-85d5-d4149554ad4e" providerId="ADAL" clId="{D5FD8459-2B5C-48A5-9673-8D128202ED48}" dt="2026-03-26T16:31:34.796" v="858" actId="1035"/>
          <ac:spMkLst>
            <pc:docMk/>
            <pc:sldMk cId="3545889300" sldId="732"/>
            <ac:spMk id="18" creationId="{6150117C-F47D-636E-D24F-EE744427B8FD}"/>
          </ac:spMkLst>
        </pc:spChg>
        <pc:picChg chg="add mod ord">
          <ac:chgData name="Yoel Kortick" userId="167978f5-7f40-4909-85d5-d4149554ad4e" providerId="ADAL" clId="{D5FD8459-2B5C-48A5-9673-8D128202ED48}" dt="2026-03-26T16:31:34.796" v="858" actId="1035"/>
          <ac:picMkLst>
            <pc:docMk/>
            <pc:sldMk cId="3545889300" sldId="732"/>
            <ac:picMk id="3" creationId="{475B601C-31C9-5AAF-A392-9E07DDEB572A}"/>
          </ac:picMkLst>
        </pc:picChg>
        <pc:picChg chg="del mod">
          <ac:chgData name="Yoel Kortick" userId="167978f5-7f40-4909-85d5-d4149554ad4e" providerId="ADAL" clId="{D5FD8459-2B5C-48A5-9673-8D128202ED48}" dt="2026-03-26T16:30:03.590" v="794" actId="478"/>
          <ac:picMkLst>
            <pc:docMk/>
            <pc:sldMk cId="3545889300" sldId="732"/>
            <ac:picMk id="4" creationId="{8C80CC59-929D-79A9-3C58-EF0973F8CFF5}"/>
          </ac:picMkLst>
        </pc:picChg>
        <pc:picChg chg="add mod ord">
          <ac:chgData name="Yoel Kortick" userId="167978f5-7f40-4909-85d5-d4149554ad4e" providerId="ADAL" clId="{D5FD8459-2B5C-48A5-9673-8D128202ED48}" dt="2026-03-26T16:31:28.226" v="843" actId="1035"/>
          <ac:picMkLst>
            <pc:docMk/>
            <pc:sldMk cId="3545889300" sldId="732"/>
            <ac:picMk id="12" creationId="{AA0D44BE-E3E1-2B04-DAD3-81C4F022ED3D}"/>
          </ac:picMkLst>
        </pc:picChg>
        <pc:picChg chg="del">
          <ac:chgData name="Yoel Kortick" userId="167978f5-7f40-4909-85d5-d4149554ad4e" providerId="ADAL" clId="{D5FD8459-2B5C-48A5-9673-8D128202ED48}" dt="2026-03-26T16:27:52.315" v="781" actId="478"/>
          <ac:picMkLst>
            <pc:docMk/>
            <pc:sldMk cId="3545889300" sldId="732"/>
            <ac:picMk id="13" creationId="{AF768213-5B38-3AEB-A88B-34A4CCF73E03}"/>
          </ac:picMkLst>
        </pc:picChg>
      </pc:sldChg>
      <pc:sldChg chg="modSp mod">
        <pc:chgData name="Yoel Kortick" userId="167978f5-7f40-4909-85d5-d4149554ad4e" providerId="ADAL" clId="{D5FD8459-2B5C-48A5-9673-8D128202ED48}" dt="2026-03-26T16:40:22.427" v="991" actId="20577"/>
        <pc:sldMkLst>
          <pc:docMk/>
          <pc:sldMk cId="2663703438" sldId="733"/>
        </pc:sldMkLst>
        <pc:spChg chg="mod">
          <ac:chgData name="Yoel Kortick" userId="167978f5-7f40-4909-85d5-d4149554ad4e" providerId="ADAL" clId="{D5FD8459-2B5C-48A5-9673-8D128202ED48}" dt="2026-03-26T16:38:19.955" v="956" actId="20577"/>
          <ac:spMkLst>
            <pc:docMk/>
            <pc:sldMk cId="2663703438" sldId="733"/>
            <ac:spMk id="2" creationId="{6EF52CF3-EC61-1C79-F9EB-9D14D63036C5}"/>
          </ac:spMkLst>
        </pc:spChg>
        <pc:spChg chg="mod">
          <ac:chgData name="Yoel Kortick" userId="167978f5-7f40-4909-85d5-d4149554ad4e" providerId="ADAL" clId="{D5FD8459-2B5C-48A5-9673-8D128202ED48}" dt="2026-03-26T16:39:13.426" v="986" actId="6549"/>
          <ac:spMkLst>
            <pc:docMk/>
            <pc:sldMk cId="2663703438" sldId="733"/>
            <ac:spMk id="3" creationId="{A7EC3D7C-3101-CD1A-A3B1-2185C36C7762}"/>
          </ac:spMkLst>
        </pc:spChg>
        <pc:spChg chg="mod">
          <ac:chgData name="Yoel Kortick" userId="167978f5-7f40-4909-85d5-d4149554ad4e" providerId="ADAL" clId="{D5FD8459-2B5C-48A5-9673-8D128202ED48}" dt="2026-03-26T16:38:45.297" v="960" actId="13926"/>
          <ac:spMkLst>
            <pc:docMk/>
            <pc:sldMk cId="2663703438" sldId="733"/>
            <ac:spMk id="6" creationId="{B555692D-33E6-1790-C61C-0216E1DDF590}"/>
          </ac:spMkLst>
        </pc:spChg>
        <pc:spChg chg="mod">
          <ac:chgData name="Yoel Kortick" userId="167978f5-7f40-4909-85d5-d4149554ad4e" providerId="ADAL" clId="{D5FD8459-2B5C-48A5-9673-8D128202ED48}" dt="2026-03-26T16:40:22.427" v="991" actId="20577"/>
          <ac:spMkLst>
            <pc:docMk/>
            <pc:sldMk cId="2663703438" sldId="733"/>
            <ac:spMk id="8" creationId="{92183EF9-51F4-164B-34E1-75563D773806}"/>
          </ac:spMkLst>
        </pc:spChg>
      </pc:sldChg>
      <pc:sldChg chg="modSp mod">
        <pc:chgData name="Yoel Kortick" userId="167978f5-7f40-4909-85d5-d4149554ad4e" providerId="ADAL" clId="{D5FD8459-2B5C-48A5-9673-8D128202ED48}" dt="2026-03-27T08:23:53.012" v="993" actId="20577"/>
        <pc:sldMkLst>
          <pc:docMk/>
          <pc:sldMk cId="1982165781" sldId="734"/>
        </pc:sldMkLst>
        <pc:spChg chg="mod">
          <ac:chgData name="Yoel Kortick" userId="167978f5-7f40-4909-85d5-d4149554ad4e" providerId="ADAL" clId="{D5FD8459-2B5C-48A5-9673-8D128202ED48}" dt="2026-03-27T08:23:53.012" v="993" actId="20577"/>
          <ac:spMkLst>
            <pc:docMk/>
            <pc:sldMk cId="1982165781" sldId="734"/>
            <ac:spMk id="8" creationId="{92183EF9-51F4-164B-34E1-75563D773806}"/>
          </ac:spMkLst>
        </pc:spChg>
      </pc:sldChg>
      <pc:sldChg chg="addSp delSp modSp mod">
        <pc:chgData name="Yoel Kortick" userId="167978f5-7f40-4909-85d5-d4149554ad4e" providerId="ADAL" clId="{D5FD8459-2B5C-48A5-9673-8D128202ED48}" dt="2026-03-27T08:31:54.381" v="1392" actId="208"/>
        <pc:sldMkLst>
          <pc:docMk/>
          <pc:sldMk cId="3215587011" sldId="735"/>
        </pc:sldMkLst>
        <pc:spChg chg="mod">
          <ac:chgData name="Yoel Kortick" userId="167978f5-7f40-4909-85d5-d4149554ad4e" providerId="ADAL" clId="{D5FD8459-2B5C-48A5-9673-8D128202ED48}" dt="2026-03-27T08:31:16.658" v="1244" actId="1035"/>
          <ac:spMkLst>
            <pc:docMk/>
            <pc:sldMk cId="3215587011" sldId="735"/>
            <ac:spMk id="5" creationId="{430DCFBB-C9A4-A140-B11E-36B351ECE3D0}"/>
          </ac:spMkLst>
        </pc:spChg>
        <pc:spChg chg="mod">
          <ac:chgData name="Yoel Kortick" userId="167978f5-7f40-4909-85d5-d4149554ad4e" providerId="ADAL" clId="{D5FD8459-2B5C-48A5-9673-8D128202ED48}" dt="2026-03-27T08:31:43.449" v="1325" actId="1038"/>
          <ac:spMkLst>
            <pc:docMk/>
            <pc:sldMk cId="3215587011" sldId="735"/>
            <ac:spMk id="6" creationId="{94FFDBF3-A483-9EC7-5D4B-609C25BFA4E1}"/>
          </ac:spMkLst>
        </pc:spChg>
        <pc:spChg chg="mod">
          <ac:chgData name="Yoel Kortick" userId="167978f5-7f40-4909-85d5-d4149554ad4e" providerId="ADAL" clId="{D5FD8459-2B5C-48A5-9673-8D128202ED48}" dt="2026-03-27T08:30:45.775" v="1224"/>
          <ac:spMkLst>
            <pc:docMk/>
            <pc:sldMk cId="3215587011" sldId="735"/>
            <ac:spMk id="8" creationId="{92183EF9-51F4-164B-34E1-75563D773806}"/>
          </ac:spMkLst>
        </pc:spChg>
        <pc:spChg chg="add mod">
          <ac:chgData name="Yoel Kortick" userId="167978f5-7f40-4909-85d5-d4149554ad4e" providerId="ADAL" clId="{D5FD8459-2B5C-48A5-9673-8D128202ED48}" dt="2026-03-27T08:31:51.339" v="1391" actId="1038"/>
          <ac:spMkLst>
            <pc:docMk/>
            <pc:sldMk cId="3215587011" sldId="735"/>
            <ac:spMk id="11" creationId="{E2C6828A-91AE-87C8-86F4-85E65E196D91}"/>
          </ac:spMkLst>
        </pc:spChg>
        <pc:spChg chg="del">
          <ac:chgData name="Yoel Kortick" userId="167978f5-7f40-4909-85d5-d4149554ad4e" providerId="ADAL" clId="{D5FD8459-2B5C-48A5-9673-8D128202ED48}" dt="2026-03-27T08:31:40.508" v="1320" actId="478"/>
          <ac:spMkLst>
            <pc:docMk/>
            <pc:sldMk cId="3215587011" sldId="735"/>
            <ac:spMk id="13" creationId="{769AB39B-BB0D-0DEF-D0B9-BFF12C2BE26B}"/>
          </ac:spMkLst>
        </pc:spChg>
        <pc:picChg chg="del">
          <ac:chgData name="Yoel Kortick" userId="167978f5-7f40-4909-85d5-d4149554ad4e" providerId="ADAL" clId="{D5FD8459-2B5C-48A5-9673-8D128202ED48}" dt="2026-03-27T08:30:49.950" v="1225" actId="478"/>
          <ac:picMkLst>
            <pc:docMk/>
            <pc:sldMk cId="3215587011" sldId="735"/>
            <ac:picMk id="3" creationId="{4FD269D6-72D7-0F95-1F62-A3AD847BD215}"/>
          </ac:picMkLst>
        </pc:picChg>
        <pc:picChg chg="add mod ord">
          <ac:chgData name="Yoel Kortick" userId="167978f5-7f40-4909-85d5-d4149554ad4e" providerId="ADAL" clId="{D5FD8459-2B5C-48A5-9673-8D128202ED48}" dt="2026-03-27T08:31:54.381" v="1392" actId="208"/>
          <ac:picMkLst>
            <pc:docMk/>
            <pc:sldMk cId="3215587011" sldId="735"/>
            <ac:picMk id="4" creationId="{A629AC13-8CDB-F1B6-5C60-FEAC9676B7DE}"/>
          </ac:picMkLst>
        </pc:picChg>
      </pc:sldChg>
      <pc:sldChg chg="addSp delSp modSp mod">
        <pc:chgData name="Yoel Kortick" userId="167978f5-7f40-4909-85d5-d4149554ad4e" providerId="ADAL" clId="{D5FD8459-2B5C-48A5-9673-8D128202ED48}" dt="2026-03-27T08:33:15.811" v="1401" actId="14100"/>
        <pc:sldMkLst>
          <pc:docMk/>
          <pc:sldMk cId="3097210070" sldId="736"/>
        </pc:sldMkLst>
        <pc:spChg chg="mod">
          <ac:chgData name="Yoel Kortick" userId="167978f5-7f40-4909-85d5-d4149554ad4e" providerId="ADAL" clId="{D5FD8459-2B5C-48A5-9673-8D128202ED48}" dt="2026-03-27T08:32:56.453" v="1396" actId="1076"/>
          <ac:spMkLst>
            <pc:docMk/>
            <pc:sldMk cId="3097210070" sldId="736"/>
            <ac:spMk id="5" creationId="{430DCFBB-C9A4-A140-B11E-36B351ECE3D0}"/>
          </ac:spMkLst>
        </pc:spChg>
        <pc:spChg chg="mod">
          <ac:chgData name="Yoel Kortick" userId="167978f5-7f40-4909-85d5-d4149554ad4e" providerId="ADAL" clId="{D5FD8459-2B5C-48A5-9673-8D128202ED48}" dt="2026-03-27T08:33:02.846" v="1398" actId="14100"/>
          <ac:spMkLst>
            <pc:docMk/>
            <pc:sldMk cId="3097210070" sldId="736"/>
            <ac:spMk id="6" creationId="{94FFDBF3-A483-9EC7-5D4B-609C25BFA4E1}"/>
          </ac:spMkLst>
        </pc:spChg>
        <pc:spChg chg="mod">
          <ac:chgData name="Yoel Kortick" userId="167978f5-7f40-4909-85d5-d4149554ad4e" providerId="ADAL" clId="{D5FD8459-2B5C-48A5-9673-8D128202ED48}" dt="2026-03-27T08:33:15.811" v="1401" actId="14100"/>
          <ac:spMkLst>
            <pc:docMk/>
            <pc:sldMk cId="3097210070" sldId="736"/>
            <ac:spMk id="7" creationId="{8051FA2D-5472-ACE6-898A-452569C16F99}"/>
          </ac:spMkLst>
        </pc:spChg>
        <pc:spChg chg="mod">
          <ac:chgData name="Yoel Kortick" userId="167978f5-7f40-4909-85d5-d4149554ad4e" providerId="ADAL" clId="{D5FD8459-2B5C-48A5-9673-8D128202ED48}" dt="2026-03-27T08:33:06.868" v="1399" actId="1076"/>
          <ac:spMkLst>
            <pc:docMk/>
            <pc:sldMk cId="3097210070" sldId="736"/>
            <ac:spMk id="13" creationId="{769AB39B-BB0D-0DEF-D0B9-BFF12C2BE26B}"/>
          </ac:spMkLst>
        </pc:spChg>
        <pc:picChg chg="add mod ord">
          <ac:chgData name="Yoel Kortick" userId="167978f5-7f40-4909-85d5-d4149554ad4e" providerId="ADAL" clId="{D5FD8459-2B5C-48A5-9673-8D128202ED48}" dt="2026-03-27T08:33:12.137" v="1400" actId="208"/>
          <ac:picMkLst>
            <pc:docMk/>
            <pc:sldMk cId="3097210070" sldId="736"/>
            <ac:picMk id="3" creationId="{169B9A75-55CA-50EE-0084-B771DE9BAD92}"/>
          </ac:picMkLst>
        </pc:picChg>
        <pc:picChg chg="del">
          <ac:chgData name="Yoel Kortick" userId="167978f5-7f40-4909-85d5-d4149554ad4e" providerId="ADAL" clId="{D5FD8459-2B5C-48A5-9673-8D128202ED48}" dt="2026-03-27T08:32:49.638" v="1393" actId="478"/>
          <ac:picMkLst>
            <pc:docMk/>
            <pc:sldMk cId="3097210070" sldId="736"/>
            <ac:picMk id="4" creationId="{CED4E76C-5182-49AD-63B7-9DD11B029AEF}"/>
          </ac:picMkLst>
        </pc:picChg>
      </pc:sldChg>
      <pc:sldChg chg="addSp delSp modSp mod">
        <pc:chgData name="Yoel Kortick" userId="167978f5-7f40-4909-85d5-d4149554ad4e" providerId="ADAL" clId="{D5FD8459-2B5C-48A5-9673-8D128202ED48}" dt="2026-03-27T08:34:48.406" v="1422" actId="208"/>
        <pc:sldMkLst>
          <pc:docMk/>
          <pc:sldMk cId="199832059" sldId="737"/>
        </pc:sldMkLst>
        <pc:spChg chg="del">
          <ac:chgData name="Yoel Kortick" userId="167978f5-7f40-4909-85d5-d4149554ad4e" providerId="ADAL" clId="{D5FD8459-2B5C-48A5-9673-8D128202ED48}" dt="2026-03-27T08:34:46.020" v="1421" actId="478"/>
          <ac:spMkLst>
            <pc:docMk/>
            <pc:sldMk cId="199832059" sldId="737"/>
            <ac:spMk id="5" creationId="{430DCFBB-C9A4-A140-B11E-36B351ECE3D0}"/>
          </ac:spMkLst>
        </pc:spChg>
        <pc:spChg chg="mod">
          <ac:chgData name="Yoel Kortick" userId="167978f5-7f40-4909-85d5-d4149554ad4e" providerId="ADAL" clId="{D5FD8459-2B5C-48A5-9673-8D128202ED48}" dt="2026-03-27T08:34:41.326" v="1420" actId="1076"/>
          <ac:spMkLst>
            <pc:docMk/>
            <pc:sldMk cId="199832059" sldId="737"/>
            <ac:spMk id="6" creationId="{94FFDBF3-A483-9EC7-5D4B-609C25BFA4E1}"/>
          </ac:spMkLst>
        </pc:spChg>
        <pc:spChg chg="mod">
          <ac:chgData name="Yoel Kortick" userId="167978f5-7f40-4909-85d5-d4149554ad4e" providerId="ADAL" clId="{D5FD8459-2B5C-48A5-9673-8D128202ED48}" dt="2026-03-27T08:34:14.580" v="1416" actId="20577"/>
          <ac:spMkLst>
            <pc:docMk/>
            <pc:sldMk cId="199832059" sldId="737"/>
            <ac:spMk id="8" creationId="{92183EF9-51F4-164B-34E1-75563D773806}"/>
          </ac:spMkLst>
        </pc:spChg>
        <pc:spChg chg="add del">
          <ac:chgData name="Yoel Kortick" userId="167978f5-7f40-4909-85d5-d4149554ad4e" providerId="ADAL" clId="{D5FD8459-2B5C-48A5-9673-8D128202ED48}" dt="2026-03-27T08:34:34.948" v="1418" actId="478"/>
          <ac:spMkLst>
            <pc:docMk/>
            <pc:sldMk cId="199832059" sldId="737"/>
            <ac:spMk id="11" creationId="{457C817F-6951-2F96-A5C6-8496998D882F}"/>
          </ac:spMkLst>
        </pc:spChg>
        <pc:picChg chg="del">
          <ac:chgData name="Yoel Kortick" userId="167978f5-7f40-4909-85d5-d4149554ad4e" providerId="ADAL" clId="{D5FD8459-2B5C-48A5-9673-8D128202ED48}" dt="2026-03-27T08:33:58.287" v="1402" actId="478"/>
          <ac:picMkLst>
            <pc:docMk/>
            <pc:sldMk cId="199832059" sldId="737"/>
            <ac:picMk id="3" creationId="{B87F8E85-EC78-8C4A-FB98-E1475F24F65A}"/>
          </ac:picMkLst>
        </pc:picChg>
        <pc:picChg chg="add mod ord">
          <ac:chgData name="Yoel Kortick" userId="167978f5-7f40-4909-85d5-d4149554ad4e" providerId="ADAL" clId="{D5FD8459-2B5C-48A5-9673-8D128202ED48}" dt="2026-03-27T08:34:48.406" v="1422" actId="208"/>
          <ac:picMkLst>
            <pc:docMk/>
            <pc:sldMk cId="199832059" sldId="737"/>
            <ac:picMk id="4" creationId="{71F231B3-13B8-B81F-579E-9B7B4B672B08}"/>
          </ac:picMkLst>
        </pc:picChg>
      </pc:sldChg>
      <pc:sldChg chg="addSp delSp modSp mod">
        <pc:chgData name="Yoel Kortick" userId="167978f5-7f40-4909-85d5-d4149554ad4e" providerId="ADAL" clId="{D5FD8459-2B5C-48A5-9673-8D128202ED48}" dt="2026-03-27T08:44:10.880" v="1938" actId="20577"/>
        <pc:sldMkLst>
          <pc:docMk/>
          <pc:sldMk cId="2213332794" sldId="738"/>
        </pc:sldMkLst>
        <pc:spChg chg="mod">
          <ac:chgData name="Yoel Kortick" userId="167978f5-7f40-4909-85d5-d4149554ad4e" providerId="ADAL" clId="{D5FD8459-2B5C-48A5-9673-8D128202ED48}" dt="2026-03-27T08:38:06.225" v="1506" actId="313"/>
          <ac:spMkLst>
            <pc:docMk/>
            <pc:sldMk cId="2213332794" sldId="738"/>
            <ac:spMk id="8" creationId="{92183EF9-51F4-164B-34E1-75563D773806}"/>
          </ac:spMkLst>
        </pc:spChg>
        <pc:spChg chg="mod">
          <ac:chgData name="Yoel Kortick" userId="167978f5-7f40-4909-85d5-d4149554ad4e" providerId="ADAL" clId="{D5FD8459-2B5C-48A5-9673-8D128202ED48}" dt="2026-03-27T08:38:20.654" v="1527" actId="1036"/>
          <ac:spMkLst>
            <pc:docMk/>
            <pc:sldMk cId="2213332794" sldId="738"/>
            <ac:spMk id="11" creationId="{90AFEDCC-FF83-3692-5A97-FFC8E505CBCD}"/>
          </ac:spMkLst>
        </pc:spChg>
        <pc:spChg chg="mod">
          <ac:chgData name="Yoel Kortick" userId="167978f5-7f40-4909-85d5-d4149554ad4e" providerId="ADAL" clId="{D5FD8459-2B5C-48A5-9673-8D128202ED48}" dt="2026-03-27T08:38:26.794" v="1529" actId="14100"/>
          <ac:spMkLst>
            <pc:docMk/>
            <pc:sldMk cId="2213332794" sldId="738"/>
            <ac:spMk id="12" creationId="{D68DB8F7-441E-6D47-442F-702C651F8095}"/>
          </ac:spMkLst>
        </pc:spChg>
        <pc:spChg chg="add mod">
          <ac:chgData name="Yoel Kortick" userId="167978f5-7f40-4909-85d5-d4149554ad4e" providerId="ADAL" clId="{D5FD8459-2B5C-48A5-9673-8D128202ED48}" dt="2026-03-27T08:44:10.880" v="1938" actId="20577"/>
          <ac:spMkLst>
            <pc:docMk/>
            <pc:sldMk cId="2213332794" sldId="738"/>
            <ac:spMk id="15" creationId="{CE26B500-BB85-8340-E42E-CED6C81FADA3}"/>
          </ac:spMkLst>
        </pc:spChg>
        <pc:spChg chg="add mod">
          <ac:chgData name="Yoel Kortick" userId="167978f5-7f40-4909-85d5-d4149554ad4e" providerId="ADAL" clId="{D5FD8459-2B5C-48A5-9673-8D128202ED48}" dt="2026-03-27T08:43:10.451" v="1856" actId="1037"/>
          <ac:spMkLst>
            <pc:docMk/>
            <pc:sldMk cId="2213332794" sldId="738"/>
            <ac:spMk id="16" creationId="{9400256E-7281-0AFD-C0F8-1942361C45FB}"/>
          </ac:spMkLst>
        </pc:spChg>
        <pc:picChg chg="add mod ord">
          <ac:chgData name="Yoel Kortick" userId="167978f5-7f40-4909-85d5-d4149554ad4e" providerId="ADAL" clId="{D5FD8459-2B5C-48A5-9673-8D128202ED48}" dt="2026-03-27T08:38:29.392" v="1530" actId="208"/>
          <ac:picMkLst>
            <pc:docMk/>
            <pc:sldMk cId="2213332794" sldId="738"/>
            <ac:picMk id="3" creationId="{9D83B131-4706-6962-0988-4ED8FEC1D71F}"/>
          </ac:picMkLst>
        </pc:picChg>
        <pc:picChg chg="del">
          <ac:chgData name="Yoel Kortick" userId="167978f5-7f40-4909-85d5-d4149554ad4e" providerId="ADAL" clId="{D5FD8459-2B5C-48A5-9673-8D128202ED48}" dt="2026-03-27T08:36:21.082" v="1423" actId="478"/>
          <ac:picMkLst>
            <pc:docMk/>
            <pc:sldMk cId="2213332794" sldId="738"/>
            <ac:picMk id="4" creationId="{F9E7C31B-7179-9925-3D75-BE5485EBC9A0}"/>
          </ac:picMkLst>
        </pc:picChg>
        <pc:picChg chg="add del">
          <ac:chgData name="Yoel Kortick" userId="167978f5-7f40-4909-85d5-d4149554ad4e" providerId="ADAL" clId="{D5FD8459-2B5C-48A5-9673-8D128202ED48}" dt="2026-03-27T08:36:50.259" v="1431" actId="22"/>
          <ac:picMkLst>
            <pc:docMk/>
            <pc:sldMk cId="2213332794" sldId="738"/>
            <ac:picMk id="6" creationId="{2C893532-E586-EB20-231C-A8E1823255D8}"/>
          </ac:picMkLst>
        </pc:picChg>
        <pc:picChg chg="add del">
          <ac:chgData name="Yoel Kortick" userId="167978f5-7f40-4909-85d5-d4149554ad4e" providerId="ADAL" clId="{D5FD8459-2B5C-48A5-9673-8D128202ED48}" dt="2026-03-27T08:36:56.731" v="1433" actId="22"/>
          <ac:picMkLst>
            <pc:docMk/>
            <pc:sldMk cId="2213332794" sldId="738"/>
            <ac:picMk id="14" creationId="{6C41B0D6-EBD8-6742-9F52-29127EC13584}"/>
          </ac:picMkLst>
        </pc:picChg>
        <pc:cxnChg chg="add">
          <ac:chgData name="Yoel Kortick" userId="167978f5-7f40-4909-85d5-d4149554ad4e" providerId="ADAL" clId="{D5FD8459-2B5C-48A5-9673-8D128202ED48}" dt="2026-03-27T08:43:52.852" v="1934" actId="11529"/>
          <ac:cxnSpMkLst>
            <pc:docMk/>
            <pc:sldMk cId="2213332794" sldId="738"/>
            <ac:cxnSpMk id="18" creationId="{71576850-7FD6-5BB5-5C2B-73D27FD8F1A2}"/>
          </ac:cxnSpMkLst>
        </pc:cxnChg>
        <pc:cxnChg chg="add mod">
          <ac:chgData name="Yoel Kortick" userId="167978f5-7f40-4909-85d5-d4149554ad4e" providerId="ADAL" clId="{D5FD8459-2B5C-48A5-9673-8D128202ED48}" dt="2026-03-27T08:44:07.521" v="1937" actId="14100"/>
          <ac:cxnSpMkLst>
            <pc:docMk/>
            <pc:sldMk cId="2213332794" sldId="738"/>
            <ac:cxnSpMk id="19" creationId="{D002130E-2999-BE7D-0FEC-80E1BF5B113E}"/>
          </ac:cxnSpMkLst>
        </pc:cxnChg>
      </pc:sldChg>
      <pc:sldChg chg="addSp delSp modSp mod">
        <pc:chgData name="Yoel Kortick" userId="167978f5-7f40-4909-85d5-d4149554ad4e" providerId="ADAL" clId="{D5FD8459-2B5C-48A5-9673-8D128202ED48}" dt="2026-03-27T08:41:18.366" v="1564" actId="208"/>
        <pc:sldMkLst>
          <pc:docMk/>
          <pc:sldMk cId="3871588509" sldId="739"/>
        </pc:sldMkLst>
        <pc:spChg chg="mod">
          <ac:chgData name="Yoel Kortick" userId="167978f5-7f40-4909-85d5-d4149554ad4e" providerId="ADAL" clId="{D5FD8459-2B5C-48A5-9673-8D128202ED48}" dt="2026-03-27T08:40:19.333" v="1552"/>
          <ac:spMkLst>
            <pc:docMk/>
            <pc:sldMk cId="3871588509" sldId="739"/>
            <ac:spMk id="8" creationId="{92183EF9-51F4-164B-34E1-75563D773806}"/>
          </ac:spMkLst>
        </pc:spChg>
        <pc:spChg chg="mod">
          <ac:chgData name="Yoel Kortick" userId="167978f5-7f40-4909-85d5-d4149554ad4e" providerId="ADAL" clId="{D5FD8459-2B5C-48A5-9673-8D128202ED48}" dt="2026-03-27T08:41:10.744" v="1557" actId="1076"/>
          <ac:spMkLst>
            <pc:docMk/>
            <pc:sldMk cId="3871588509" sldId="739"/>
            <ac:spMk id="14" creationId="{5FD4DCAE-FBC6-124D-60B0-3CAD8CFDB911}"/>
          </ac:spMkLst>
        </pc:spChg>
        <pc:spChg chg="mod">
          <ac:chgData name="Yoel Kortick" userId="167978f5-7f40-4909-85d5-d4149554ad4e" providerId="ADAL" clId="{D5FD8459-2B5C-48A5-9673-8D128202ED48}" dt="2026-03-27T08:41:16.002" v="1563" actId="1035"/>
          <ac:spMkLst>
            <pc:docMk/>
            <pc:sldMk cId="3871588509" sldId="739"/>
            <ac:spMk id="15" creationId="{C66AF356-A0C5-1CCD-5CA9-56FED8709B57}"/>
          </ac:spMkLst>
        </pc:spChg>
        <pc:picChg chg="add mod ord">
          <ac:chgData name="Yoel Kortick" userId="167978f5-7f40-4909-85d5-d4149554ad4e" providerId="ADAL" clId="{D5FD8459-2B5C-48A5-9673-8D128202ED48}" dt="2026-03-27T08:41:18.366" v="1564" actId="208"/>
          <ac:picMkLst>
            <pc:docMk/>
            <pc:sldMk cId="3871588509" sldId="739"/>
            <ac:picMk id="3" creationId="{B378D81F-112D-415E-76F3-027CEC40639B}"/>
          </ac:picMkLst>
        </pc:picChg>
        <pc:picChg chg="del">
          <ac:chgData name="Yoel Kortick" userId="167978f5-7f40-4909-85d5-d4149554ad4e" providerId="ADAL" clId="{D5FD8459-2B5C-48A5-9673-8D128202ED48}" dt="2026-03-27T08:41:02.893" v="1553" actId="478"/>
          <ac:picMkLst>
            <pc:docMk/>
            <pc:sldMk cId="3871588509" sldId="739"/>
            <ac:picMk id="17" creationId="{AC7FD835-6796-BA30-8DAC-1EB53A247390}"/>
          </ac:picMkLst>
        </pc:picChg>
      </pc:sldChg>
      <pc:sldChg chg="addSp delSp modSp mod">
        <pc:chgData name="Yoel Kortick" userId="167978f5-7f40-4909-85d5-d4149554ad4e" providerId="ADAL" clId="{D5FD8459-2B5C-48A5-9673-8D128202ED48}" dt="2026-03-27T08:45:31.873" v="2000" actId="208"/>
        <pc:sldMkLst>
          <pc:docMk/>
          <pc:sldMk cId="2880988525" sldId="740"/>
        </pc:sldMkLst>
        <pc:spChg chg="mod">
          <ac:chgData name="Yoel Kortick" userId="167978f5-7f40-4909-85d5-d4149554ad4e" providerId="ADAL" clId="{D5FD8459-2B5C-48A5-9673-8D128202ED48}" dt="2026-03-27T08:45:08.695" v="1939" actId="6549"/>
          <ac:spMkLst>
            <pc:docMk/>
            <pc:sldMk cId="2880988525" sldId="740"/>
            <ac:spMk id="8" creationId="{92183EF9-51F4-164B-34E1-75563D773806}"/>
          </ac:spMkLst>
        </pc:spChg>
        <pc:spChg chg="mod">
          <ac:chgData name="Yoel Kortick" userId="167978f5-7f40-4909-85d5-d4149554ad4e" providerId="ADAL" clId="{D5FD8459-2B5C-48A5-9673-8D128202ED48}" dt="2026-03-27T08:45:29.654" v="1999" actId="14100"/>
          <ac:spMkLst>
            <pc:docMk/>
            <pc:sldMk cId="2880988525" sldId="740"/>
            <ac:spMk id="15" creationId="{C66AF356-A0C5-1CCD-5CA9-56FED8709B57}"/>
          </ac:spMkLst>
        </pc:spChg>
        <pc:picChg chg="add mod ord">
          <ac:chgData name="Yoel Kortick" userId="167978f5-7f40-4909-85d5-d4149554ad4e" providerId="ADAL" clId="{D5FD8459-2B5C-48A5-9673-8D128202ED48}" dt="2026-03-27T08:45:31.873" v="2000" actId="208"/>
          <ac:picMkLst>
            <pc:docMk/>
            <pc:sldMk cId="2880988525" sldId="740"/>
            <ac:picMk id="3" creationId="{8786C60C-7B65-7641-9034-47F1A1EF7E8F}"/>
          </ac:picMkLst>
        </pc:picChg>
        <pc:picChg chg="del">
          <ac:chgData name="Yoel Kortick" userId="167978f5-7f40-4909-85d5-d4149554ad4e" providerId="ADAL" clId="{D5FD8459-2B5C-48A5-9673-8D128202ED48}" dt="2026-03-27T08:45:11.900" v="1940" actId="478"/>
          <ac:picMkLst>
            <pc:docMk/>
            <pc:sldMk cId="2880988525" sldId="740"/>
            <ac:picMk id="6" creationId="{3EF8BF26-8950-E80F-498E-791F686734C6}"/>
          </ac:picMkLst>
        </pc:picChg>
      </pc:sldChg>
      <pc:sldChg chg="addSp delSp modSp mod">
        <pc:chgData name="Yoel Kortick" userId="167978f5-7f40-4909-85d5-d4149554ad4e" providerId="ADAL" clId="{D5FD8459-2B5C-48A5-9673-8D128202ED48}" dt="2026-03-27T08:47:29.150" v="2115" actId="1037"/>
        <pc:sldMkLst>
          <pc:docMk/>
          <pc:sldMk cId="1757920242" sldId="741"/>
        </pc:sldMkLst>
        <pc:spChg chg="mod">
          <ac:chgData name="Yoel Kortick" userId="167978f5-7f40-4909-85d5-d4149554ad4e" providerId="ADAL" clId="{D5FD8459-2B5C-48A5-9673-8D128202ED48}" dt="2026-03-27T08:46:24.439" v="2071" actId="20577"/>
          <ac:spMkLst>
            <pc:docMk/>
            <pc:sldMk cId="1757920242" sldId="741"/>
            <ac:spMk id="8" creationId="{92183EF9-51F4-164B-34E1-75563D773806}"/>
          </ac:spMkLst>
        </pc:spChg>
        <pc:spChg chg="mod">
          <ac:chgData name="Yoel Kortick" userId="167978f5-7f40-4909-85d5-d4149554ad4e" providerId="ADAL" clId="{D5FD8459-2B5C-48A5-9673-8D128202ED48}" dt="2026-03-27T08:47:13.429" v="2104" actId="1038"/>
          <ac:spMkLst>
            <pc:docMk/>
            <pc:sldMk cId="1757920242" sldId="741"/>
            <ac:spMk id="14" creationId="{5FD4DCAE-FBC6-124D-60B0-3CAD8CFDB911}"/>
          </ac:spMkLst>
        </pc:spChg>
        <pc:spChg chg="mod">
          <ac:chgData name="Yoel Kortick" userId="167978f5-7f40-4909-85d5-d4149554ad4e" providerId="ADAL" clId="{D5FD8459-2B5C-48A5-9673-8D128202ED48}" dt="2026-03-27T08:47:29.150" v="2115" actId="1037"/>
          <ac:spMkLst>
            <pc:docMk/>
            <pc:sldMk cId="1757920242" sldId="741"/>
            <ac:spMk id="15" creationId="{C66AF356-A0C5-1CCD-5CA9-56FED8709B57}"/>
          </ac:spMkLst>
        </pc:spChg>
        <pc:picChg chg="add mod ord">
          <ac:chgData name="Yoel Kortick" userId="167978f5-7f40-4909-85d5-d4149554ad4e" providerId="ADAL" clId="{D5FD8459-2B5C-48A5-9673-8D128202ED48}" dt="2026-03-27T08:47:24.964" v="2111" actId="167"/>
          <ac:picMkLst>
            <pc:docMk/>
            <pc:sldMk cId="1757920242" sldId="741"/>
            <ac:picMk id="3" creationId="{9B2F4F63-45BE-569A-92AD-A41F122CB254}"/>
          </ac:picMkLst>
        </pc:picChg>
        <pc:picChg chg="del">
          <ac:chgData name="Yoel Kortick" userId="167978f5-7f40-4909-85d5-d4149554ad4e" providerId="ADAL" clId="{D5FD8459-2B5C-48A5-9673-8D128202ED48}" dt="2026-03-27T08:46:28.568" v="2072" actId="478"/>
          <ac:picMkLst>
            <pc:docMk/>
            <pc:sldMk cId="1757920242" sldId="741"/>
            <ac:picMk id="6" creationId="{8F80C3B3-15BD-56EE-A909-1071EC158938}"/>
          </ac:picMkLst>
        </pc:picChg>
      </pc:sldChg>
      <pc:sldChg chg="modSp add mod">
        <pc:chgData name="Yoel Kortick" userId="167978f5-7f40-4909-85d5-d4149554ad4e" providerId="ADAL" clId="{D5FD8459-2B5C-48A5-9673-8D128202ED48}" dt="2026-03-26T07:47:38.920" v="12" actId="20577"/>
        <pc:sldMkLst>
          <pc:docMk/>
          <pc:sldMk cId="4211200420" sldId="2147480734"/>
        </pc:sldMkLst>
        <pc:spChg chg="mod">
          <ac:chgData name="Yoel Kortick" userId="167978f5-7f40-4909-85d5-d4149554ad4e" providerId="ADAL" clId="{D5FD8459-2B5C-48A5-9673-8D128202ED48}" dt="2026-03-26T07:47:31.014" v="6" actId="20577"/>
          <ac:spMkLst>
            <pc:docMk/>
            <pc:sldMk cId="4211200420" sldId="2147480734"/>
            <ac:spMk id="20" creationId="{F3FAFD27-4E72-02F3-4BE5-0257CE6CCA06}"/>
          </ac:spMkLst>
        </pc:spChg>
        <pc:spChg chg="mod">
          <ac:chgData name="Yoel Kortick" userId="167978f5-7f40-4909-85d5-d4149554ad4e" providerId="ADAL" clId="{D5FD8459-2B5C-48A5-9673-8D128202ED48}" dt="2026-03-26T07:47:38.920" v="12" actId="20577"/>
          <ac:spMkLst>
            <pc:docMk/>
            <pc:sldMk cId="4211200420" sldId="2147480734"/>
            <ac:spMk id="21" creationId="{369CD759-B328-7738-5035-DB8F3C22AAF8}"/>
          </ac:spMkLst>
        </pc:spChg>
      </pc:sldChg>
      <pc:sldChg chg="modSp add">
        <pc:chgData name="Yoel Kortick" userId="167978f5-7f40-4909-85d5-d4149554ad4e" providerId="ADAL" clId="{D5FD8459-2B5C-48A5-9673-8D128202ED48}" dt="2026-03-26T07:47:05.458" v="2"/>
        <pc:sldMkLst>
          <pc:docMk/>
          <pc:sldMk cId="3114946829" sldId="2147480740"/>
        </pc:sldMkLst>
        <pc:spChg chg="mod">
          <ac:chgData name="Yoel Kortick" userId="167978f5-7f40-4909-85d5-d4149554ad4e" providerId="ADAL" clId="{D5FD8459-2B5C-48A5-9673-8D128202ED48}" dt="2026-03-26T07:47:05.458" v="2"/>
          <ac:spMkLst>
            <pc:docMk/>
            <pc:sldMk cId="3114946829" sldId="2147480740"/>
            <ac:spMk id="2" creationId="{E49D7228-C46C-B8B4-351E-042E5C34BC7A}"/>
          </ac:spMkLst>
        </pc:spChg>
      </pc:sldChg>
      <pc:sldChg chg="add">
        <pc:chgData name="Yoel Kortick" userId="167978f5-7f40-4909-85d5-d4149554ad4e" providerId="ADAL" clId="{D5FD8459-2B5C-48A5-9673-8D128202ED48}" dt="2026-03-26T07:46:51.487" v="0"/>
        <pc:sldMkLst>
          <pc:docMk/>
          <pc:sldMk cId="2436352067" sldId="2147480764"/>
        </pc:sldMkLst>
      </pc:sldChg>
      <pc:sldChg chg="modSp add mod">
        <pc:chgData name="Yoel Kortick" userId="167978f5-7f40-4909-85d5-d4149554ad4e" providerId="ADAL" clId="{D5FD8459-2B5C-48A5-9673-8D128202ED48}" dt="2026-03-26T07:48:05.829" v="31" actId="20577"/>
        <pc:sldMkLst>
          <pc:docMk/>
          <pc:sldMk cId="1162924999" sldId="2147480765"/>
        </pc:sldMkLst>
        <pc:spChg chg="mod">
          <ac:chgData name="Yoel Kortick" userId="167978f5-7f40-4909-85d5-d4149554ad4e" providerId="ADAL" clId="{D5FD8459-2B5C-48A5-9673-8D128202ED48}" dt="2026-03-26T07:48:05.829" v="31" actId="20577"/>
          <ac:spMkLst>
            <pc:docMk/>
            <pc:sldMk cId="1162924999" sldId="2147480765"/>
            <ac:spMk id="7" creationId="{850C094D-5DB2-15A2-0984-866FF2E27E9A}"/>
          </ac:spMkLst>
        </pc:spChg>
      </pc:sldChg>
      <pc:sldChg chg="modSp add">
        <pc:chgData name="Yoel Kortick" userId="167978f5-7f40-4909-85d5-d4149554ad4e" providerId="ADAL" clId="{D5FD8459-2B5C-48A5-9673-8D128202ED48}" dt="2026-03-26T07:48:19.827" v="34"/>
        <pc:sldMkLst>
          <pc:docMk/>
          <pc:sldMk cId="3265488721" sldId="2147480766"/>
        </pc:sldMkLst>
        <pc:spChg chg="mod">
          <ac:chgData name="Yoel Kortick" userId="167978f5-7f40-4909-85d5-d4149554ad4e" providerId="ADAL" clId="{D5FD8459-2B5C-48A5-9673-8D128202ED48}" dt="2026-03-26T07:48:19.827" v="34"/>
          <ac:spMkLst>
            <pc:docMk/>
            <pc:sldMk cId="3265488721" sldId="2147480766"/>
            <ac:spMk id="7" creationId="{19EBA58A-7C41-F376-5748-F6A6D7B2ECEC}"/>
          </ac:spMkLst>
        </pc:spChg>
      </pc:sldChg>
      <pc:sldChg chg="add">
        <pc:chgData name="Yoel Kortick" userId="167978f5-7f40-4909-85d5-d4149554ad4e" providerId="ADAL" clId="{D5FD8459-2B5C-48A5-9673-8D128202ED48}" dt="2026-03-26T07:48:44.903" v="36"/>
        <pc:sldMkLst>
          <pc:docMk/>
          <pc:sldMk cId="2865992544" sldId="2147480779"/>
        </pc:sldMkLst>
      </pc:sldChg>
      <pc:sldChg chg="addSp delSp modSp add mod">
        <pc:chgData name="Yoel Kortick" userId="167978f5-7f40-4909-85d5-d4149554ad4e" providerId="ADAL" clId="{D5FD8459-2B5C-48A5-9673-8D128202ED48}" dt="2026-03-26T16:08:19.457" v="554" actId="1076"/>
        <pc:sldMkLst>
          <pc:docMk/>
          <pc:sldMk cId="534800184" sldId="2147480780"/>
        </pc:sldMkLst>
        <pc:spChg chg="add del mod">
          <ac:chgData name="Yoel Kortick" userId="167978f5-7f40-4909-85d5-d4149554ad4e" providerId="ADAL" clId="{D5FD8459-2B5C-48A5-9673-8D128202ED48}" dt="2026-03-26T16:06:19.168" v="473" actId="478"/>
          <ac:spMkLst>
            <pc:docMk/>
            <pc:sldMk cId="534800184" sldId="2147480780"/>
            <ac:spMk id="2" creationId="{360628E6-541C-3C46-3AEA-8C3E2CC3FBB5}"/>
          </ac:spMkLst>
        </pc:spChg>
        <pc:spChg chg="mod">
          <ac:chgData name="Yoel Kortick" userId="167978f5-7f40-4909-85d5-d4149554ad4e" providerId="ADAL" clId="{D5FD8459-2B5C-48A5-9673-8D128202ED48}" dt="2026-03-26T16:04:07.818" v="400" actId="1035"/>
          <ac:spMkLst>
            <pc:docMk/>
            <pc:sldMk cId="534800184" sldId="2147480780"/>
            <ac:spMk id="4" creationId="{38D3F63A-E0E2-C2E2-7329-20038751BC7A}"/>
          </ac:spMkLst>
        </pc:spChg>
        <pc:spChg chg="add">
          <ac:chgData name="Yoel Kortick" userId="167978f5-7f40-4909-85d5-d4149554ad4e" providerId="ADAL" clId="{D5FD8459-2B5C-48A5-9673-8D128202ED48}" dt="2026-03-26T16:05:30.675" v="447" actId="11529"/>
          <ac:spMkLst>
            <pc:docMk/>
            <pc:sldMk cId="534800184" sldId="2147480780"/>
            <ac:spMk id="5" creationId="{4E574764-E6DA-33A7-ACCB-DA36F2E6E98E}"/>
          </ac:spMkLst>
        </pc:spChg>
        <pc:spChg chg="mod">
          <ac:chgData name="Yoel Kortick" userId="167978f5-7f40-4909-85d5-d4149554ad4e" providerId="ADAL" clId="{D5FD8459-2B5C-48A5-9673-8D128202ED48}" dt="2026-03-26T16:08:16.775" v="553" actId="14100"/>
          <ac:spMkLst>
            <pc:docMk/>
            <pc:sldMk cId="534800184" sldId="2147480780"/>
            <ac:spMk id="6" creationId="{9053E691-08CD-29A3-039F-645761075404}"/>
          </ac:spMkLst>
        </pc:spChg>
        <pc:spChg chg="mod">
          <ac:chgData name="Yoel Kortick" userId="167978f5-7f40-4909-85d5-d4149554ad4e" providerId="ADAL" clId="{D5FD8459-2B5C-48A5-9673-8D128202ED48}" dt="2026-03-26T16:06:27.418" v="490" actId="20577"/>
          <ac:spMkLst>
            <pc:docMk/>
            <pc:sldMk cId="534800184" sldId="2147480780"/>
            <ac:spMk id="8" creationId="{CE1522D9-E35E-5333-07EF-7F121785727F}"/>
          </ac:spMkLst>
        </pc:spChg>
        <pc:spChg chg="mod">
          <ac:chgData name="Yoel Kortick" userId="167978f5-7f40-4909-85d5-d4149554ad4e" providerId="ADAL" clId="{D5FD8459-2B5C-48A5-9673-8D128202ED48}" dt="2026-03-26T16:06:56.309" v="498" actId="113"/>
          <ac:spMkLst>
            <pc:docMk/>
            <pc:sldMk cId="534800184" sldId="2147480780"/>
            <ac:spMk id="12" creationId="{86E0B6D4-59E4-63B4-0660-AAD4DA6DC82B}"/>
          </ac:spMkLst>
        </pc:spChg>
        <pc:picChg chg="mod ord">
          <ac:chgData name="Yoel Kortick" userId="167978f5-7f40-4909-85d5-d4149554ad4e" providerId="ADAL" clId="{D5FD8459-2B5C-48A5-9673-8D128202ED48}" dt="2026-03-26T16:05:32.434" v="448" actId="167"/>
          <ac:picMkLst>
            <pc:docMk/>
            <pc:sldMk cId="534800184" sldId="2147480780"/>
            <ac:picMk id="13" creationId="{4F5A2118-D2CA-375D-7CF6-C410271AE9E5}"/>
          </ac:picMkLst>
        </pc:picChg>
        <pc:picChg chg="del">
          <ac:chgData name="Yoel Kortick" userId="167978f5-7f40-4909-85d5-d4149554ad4e" providerId="ADAL" clId="{D5FD8459-2B5C-48A5-9673-8D128202ED48}" dt="2026-03-26T16:01:07.835" v="118" actId="478"/>
          <ac:picMkLst>
            <pc:docMk/>
            <pc:sldMk cId="534800184" sldId="2147480780"/>
            <ac:picMk id="16" creationId="{65FB1970-D9E1-90E4-BD71-5E7A78176E10}"/>
          </ac:picMkLst>
        </pc:picChg>
        <pc:cxnChg chg="mod">
          <ac:chgData name="Yoel Kortick" userId="167978f5-7f40-4909-85d5-d4149554ad4e" providerId="ADAL" clId="{D5FD8459-2B5C-48A5-9673-8D128202ED48}" dt="2026-03-26T16:08:19.457" v="554" actId="1076"/>
          <ac:cxnSpMkLst>
            <pc:docMk/>
            <pc:sldMk cId="534800184" sldId="2147480780"/>
            <ac:cxnSpMk id="14" creationId="{98B93FCD-ED6C-E913-C016-5C182DF92AEA}"/>
          </ac:cxnSpMkLst>
        </pc:cxnChg>
      </pc:sldChg>
      <pc:sldChg chg="addSp delSp modSp add mod">
        <pc:chgData name="Yoel Kortick" userId="167978f5-7f40-4909-85d5-d4149554ad4e" providerId="ADAL" clId="{D5FD8459-2B5C-48A5-9673-8D128202ED48}" dt="2026-03-26T16:09:13.012" v="572" actId="208"/>
        <pc:sldMkLst>
          <pc:docMk/>
          <pc:sldMk cId="2168670905" sldId="2147480781"/>
        </pc:sldMkLst>
        <pc:spChg chg="del">
          <ac:chgData name="Yoel Kortick" userId="167978f5-7f40-4909-85d5-d4149554ad4e" providerId="ADAL" clId="{D5FD8459-2B5C-48A5-9673-8D128202ED48}" dt="2026-03-26T16:06:50.502" v="497" actId="478"/>
          <ac:spMkLst>
            <pc:docMk/>
            <pc:sldMk cId="2168670905" sldId="2147480781"/>
            <ac:spMk id="2" creationId="{329AFB33-DB26-F86B-9FD7-3222CBA71712}"/>
          </ac:spMkLst>
        </pc:spChg>
        <pc:spChg chg="mod">
          <ac:chgData name="Yoel Kortick" userId="167978f5-7f40-4909-85d5-d4149554ad4e" providerId="ADAL" clId="{D5FD8459-2B5C-48A5-9673-8D128202ED48}" dt="2026-03-26T16:07:57.807" v="540" actId="1035"/>
          <ac:spMkLst>
            <pc:docMk/>
            <pc:sldMk cId="2168670905" sldId="2147480781"/>
            <ac:spMk id="4" creationId="{4E799ADF-DA6B-9936-BDA3-44D41BEC98C7}"/>
          </ac:spMkLst>
        </pc:spChg>
        <pc:spChg chg="mod">
          <ac:chgData name="Yoel Kortick" userId="167978f5-7f40-4909-85d5-d4149554ad4e" providerId="ADAL" clId="{D5FD8459-2B5C-48A5-9673-8D128202ED48}" dt="2026-03-26T16:08:51.598" v="564" actId="14100"/>
          <ac:spMkLst>
            <pc:docMk/>
            <pc:sldMk cId="2168670905" sldId="2147480781"/>
            <ac:spMk id="5" creationId="{602CBC37-60E3-D6E4-9AA3-81F89B037239}"/>
          </ac:spMkLst>
        </pc:spChg>
        <pc:spChg chg="mod">
          <ac:chgData name="Yoel Kortick" userId="167978f5-7f40-4909-85d5-d4149554ad4e" providerId="ADAL" clId="{D5FD8459-2B5C-48A5-9673-8D128202ED48}" dt="2026-03-26T16:08:27.047" v="560" actId="1036"/>
          <ac:spMkLst>
            <pc:docMk/>
            <pc:sldMk cId="2168670905" sldId="2147480781"/>
            <ac:spMk id="6" creationId="{E21143F8-2FC6-FB06-336F-AA1B9122F7E1}"/>
          </ac:spMkLst>
        </pc:spChg>
        <pc:spChg chg="mod">
          <ac:chgData name="Yoel Kortick" userId="167978f5-7f40-4909-85d5-d4149554ad4e" providerId="ADAL" clId="{D5FD8459-2B5C-48A5-9673-8D128202ED48}" dt="2026-03-26T16:06:45.104" v="495" actId="6549"/>
          <ac:spMkLst>
            <pc:docMk/>
            <pc:sldMk cId="2168670905" sldId="2147480781"/>
            <ac:spMk id="8" creationId="{711DAF1C-6124-E1DA-5BBF-F48E91C11150}"/>
          </ac:spMkLst>
        </pc:spChg>
        <pc:spChg chg="mod">
          <ac:chgData name="Yoel Kortick" userId="167978f5-7f40-4909-85d5-d4149554ad4e" providerId="ADAL" clId="{D5FD8459-2B5C-48A5-9673-8D128202ED48}" dt="2026-03-26T16:08:55.154" v="565" actId="1076"/>
          <ac:spMkLst>
            <pc:docMk/>
            <pc:sldMk cId="2168670905" sldId="2147480781"/>
            <ac:spMk id="12" creationId="{664A3C3F-21A5-ABDF-130E-5F477790147A}"/>
          </ac:spMkLst>
        </pc:spChg>
        <pc:spChg chg="add mod">
          <ac:chgData name="Yoel Kortick" userId="167978f5-7f40-4909-85d5-d4149554ad4e" providerId="ADAL" clId="{D5FD8459-2B5C-48A5-9673-8D128202ED48}" dt="2026-03-26T16:09:11.115" v="571" actId="14100"/>
          <ac:spMkLst>
            <pc:docMk/>
            <pc:sldMk cId="2168670905" sldId="2147480781"/>
            <ac:spMk id="17" creationId="{D74BAFF3-AB40-0E41-E638-734846BB99FD}"/>
          </ac:spMkLst>
        </pc:spChg>
        <pc:picChg chg="add mod ord">
          <ac:chgData name="Yoel Kortick" userId="167978f5-7f40-4909-85d5-d4149554ad4e" providerId="ADAL" clId="{D5FD8459-2B5C-48A5-9673-8D128202ED48}" dt="2026-03-26T16:09:13.012" v="572" actId="208"/>
          <ac:picMkLst>
            <pc:docMk/>
            <pc:sldMk cId="2168670905" sldId="2147480781"/>
            <ac:picMk id="11" creationId="{1D680350-9080-54BD-B294-19AD1167DB31}"/>
          </ac:picMkLst>
        </pc:picChg>
        <pc:picChg chg="del">
          <ac:chgData name="Yoel Kortick" userId="167978f5-7f40-4909-85d5-d4149554ad4e" providerId="ADAL" clId="{D5FD8459-2B5C-48A5-9673-8D128202ED48}" dt="2026-03-26T16:06:48.222" v="496" actId="478"/>
          <ac:picMkLst>
            <pc:docMk/>
            <pc:sldMk cId="2168670905" sldId="2147480781"/>
            <ac:picMk id="13" creationId="{2AE8CDBE-2199-619F-CA23-03330024F1E4}"/>
          </ac:picMkLst>
        </pc:picChg>
        <pc:cxnChg chg="mod">
          <ac:chgData name="Yoel Kortick" userId="167978f5-7f40-4909-85d5-d4149554ad4e" providerId="ADAL" clId="{D5FD8459-2B5C-48A5-9673-8D128202ED48}" dt="2026-03-26T16:09:01.315" v="568" actId="14100"/>
          <ac:cxnSpMkLst>
            <pc:docMk/>
            <pc:sldMk cId="2168670905" sldId="2147480781"/>
            <ac:cxnSpMk id="14" creationId="{ACDC0A27-4B8B-64CA-7AA0-7FAEF6523F85}"/>
          </ac:cxnSpMkLst>
        </pc:cxnChg>
      </pc:sldChg>
      <pc:sldChg chg="addSp delSp modSp add mod">
        <pc:chgData name="Yoel Kortick" userId="167978f5-7f40-4909-85d5-d4149554ad4e" providerId="ADAL" clId="{D5FD8459-2B5C-48A5-9673-8D128202ED48}" dt="2026-03-26T16:12:49.451" v="628" actId="20577"/>
        <pc:sldMkLst>
          <pc:docMk/>
          <pc:sldMk cId="487258515" sldId="2147480782"/>
        </pc:sldMkLst>
        <pc:spChg chg="add mod">
          <ac:chgData name="Yoel Kortick" userId="167978f5-7f40-4909-85d5-d4149554ad4e" providerId="ADAL" clId="{D5FD8459-2B5C-48A5-9673-8D128202ED48}" dt="2026-03-26T16:11:40.161" v="614" actId="1038"/>
          <ac:spMkLst>
            <pc:docMk/>
            <pc:sldMk cId="487258515" sldId="2147480782"/>
            <ac:spMk id="2" creationId="{4C449F12-F94D-2797-8B89-6FDE24AD528B}"/>
          </ac:spMkLst>
        </pc:spChg>
        <pc:spChg chg="add mod">
          <ac:chgData name="Yoel Kortick" userId="167978f5-7f40-4909-85d5-d4149554ad4e" providerId="ADAL" clId="{D5FD8459-2B5C-48A5-9673-8D128202ED48}" dt="2026-03-26T16:11:27.735" v="601" actId="1036"/>
          <ac:spMkLst>
            <pc:docMk/>
            <pc:sldMk cId="487258515" sldId="2147480782"/>
            <ac:spMk id="3" creationId="{D7CBA415-EDA9-83D6-2B32-3185E1797174}"/>
          </ac:spMkLst>
        </pc:spChg>
        <pc:spChg chg="del">
          <ac:chgData name="Yoel Kortick" userId="167978f5-7f40-4909-85d5-d4149554ad4e" providerId="ADAL" clId="{D5FD8459-2B5C-48A5-9673-8D128202ED48}" dt="2026-03-26T16:09:58.095" v="580" actId="478"/>
          <ac:spMkLst>
            <pc:docMk/>
            <pc:sldMk cId="487258515" sldId="2147480782"/>
            <ac:spMk id="4" creationId="{C59DFD51-6E0F-0426-7C0F-F049F4D39751}"/>
          </ac:spMkLst>
        </pc:spChg>
        <pc:spChg chg="del">
          <ac:chgData name="Yoel Kortick" userId="167978f5-7f40-4909-85d5-d4149554ad4e" providerId="ADAL" clId="{D5FD8459-2B5C-48A5-9673-8D128202ED48}" dt="2026-03-26T16:09:56.480" v="579" actId="478"/>
          <ac:spMkLst>
            <pc:docMk/>
            <pc:sldMk cId="487258515" sldId="2147480782"/>
            <ac:spMk id="5" creationId="{13694CA2-E61F-7EFC-7330-931081422A39}"/>
          </ac:spMkLst>
        </pc:spChg>
        <pc:spChg chg="del">
          <ac:chgData name="Yoel Kortick" userId="167978f5-7f40-4909-85d5-d4149554ad4e" providerId="ADAL" clId="{D5FD8459-2B5C-48A5-9673-8D128202ED48}" dt="2026-03-26T16:09:53.349" v="577" actId="478"/>
          <ac:spMkLst>
            <pc:docMk/>
            <pc:sldMk cId="487258515" sldId="2147480782"/>
            <ac:spMk id="6" creationId="{DB21B548-EABC-B58F-759A-812970C06832}"/>
          </ac:spMkLst>
        </pc:spChg>
        <pc:spChg chg="del">
          <ac:chgData name="Yoel Kortick" userId="167978f5-7f40-4909-85d5-d4149554ad4e" providerId="ADAL" clId="{D5FD8459-2B5C-48A5-9673-8D128202ED48}" dt="2026-03-26T16:10:30.425" v="582" actId="478"/>
          <ac:spMkLst>
            <pc:docMk/>
            <pc:sldMk cId="487258515" sldId="2147480782"/>
            <ac:spMk id="8" creationId="{88FF8DB3-2E16-BE27-831E-A69D40AEA125}"/>
          </ac:spMkLst>
        </pc:spChg>
        <pc:spChg chg="del">
          <ac:chgData name="Yoel Kortick" userId="167978f5-7f40-4909-85d5-d4149554ad4e" providerId="ADAL" clId="{D5FD8459-2B5C-48A5-9673-8D128202ED48}" dt="2026-03-26T16:09:52.019" v="576" actId="478"/>
          <ac:spMkLst>
            <pc:docMk/>
            <pc:sldMk cId="487258515" sldId="2147480782"/>
            <ac:spMk id="12" creationId="{F8AA6854-C41E-9F67-A9EF-9BF05C24C0C4}"/>
          </ac:spMkLst>
        </pc:spChg>
        <pc:spChg chg="add mod">
          <ac:chgData name="Yoel Kortick" userId="167978f5-7f40-4909-85d5-d4149554ad4e" providerId="ADAL" clId="{D5FD8459-2B5C-48A5-9673-8D128202ED48}" dt="2026-03-26T16:12:49.451" v="628" actId="20577"/>
          <ac:spMkLst>
            <pc:docMk/>
            <pc:sldMk cId="487258515" sldId="2147480782"/>
            <ac:spMk id="13" creationId="{290E98C1-31AE-29EB-E6AE-87DB34AFEC05}"/>
          </ac:spMkLst>
        </pc:spChg>
        <pc:spChg chg="add mod">
          <ac:chgData name="Yoel Kortick" userId="167978f5-7f40-4909-85d5-d4149554ad4e" providerId="ADAL" clId="{D5FD8459-2B5C-48A5-9673-8D128202ED48}" dt="2026-03-26T16:11:58.666" v="618" actId="1076"/>
          <ac:spMkLst>
            <pc:docMk/>
            <pc:sldMk cId="487258515" sldId="2147480782"/>
            <ac:spMk id="16" creationId="{CCECAF32-7D23-FD63-33D5-D2FD59925AC5}"/>
          </ac:spMkLst>
        </pc:spChg>
        <pc:spChg chg="del">
          <ac:chgData name="Yoel Kortick" userId="167978f5-7f40-4909-85d5-d4149554ad4e" providerId="ADAL" clId="{D5FD8459-2B5C-48A5-9673-8D128202ED48}" dt="2026-03-26T16:09:54.735" v="578" actId="478"/>
          <ac:spMkLst>
            <pc:docMk/>
            <pc:sldMk cId="487258515" sldId="2147480782"/>
            <ac:spMk id="17" creationId="{ED343D82-6459-AEB5-96BF-AEE56644E7BC}"/>
          </ac:spMkLst>
        </pc:spChg>
        <pc:picChg chg="mod">
          <ac:chgData name="Yoel Kortick" userId="167978f5-7f40-4909-85d5-d4149554ad4e" providerId="ADAL" clId="{D5FD8459-2B5C-48A5-9673-8D128202ED48}" dt="2026-03-26T16:10:38.209" v="584" actId="1076"/>
          <ac:picMkLst>
            <pc:docMk/>
            <pc:sldMk cId="487258515" sldId="2147480782"/>
            <ac:picMk id="11" creationId="{13C05201-658B-30B3-79A5-B3F7C2CDA353}"/>
          </ac:picMkLst>
        </pc:picChg>
        <pc:cxnChg chg="del">
          <ac:chgData name="Yoel Kortick" userId="167978f5-7f40-4909-85d5-d4149554ad4e" providerId="ADAL" clId="{D5FD8459-2B5C-48A5-9673-8D128202ED48}" dt="2026-03-26T16:09:50.025" v="575" actId="478"/>
          <ac:cxnSpMkLst>
            <pc:docMk/>
            <pc:sldMk cId="487258515" sldId="2147480782"/>
            <ac:cxnSpMk id="14" creationId="{DC51FD17-EBBD-DB84-5FEB-E5C58A4CE609}"/>
          </ac:cxnSpMkLst>
        </pc:cxnChg>
        <pc:cxnChg chg="add mod">
          <ac:chgData name="Yoel Kortick" userId="167978f5-7f40-4909-85d5-d4149554ad4e" providerId="ADAL" clId="{D5FD8459-2B5C-48A5-9673-8D128202ED48}" dt="2026-03-26T16:12:07.813" v="621" actId="14100"/>
          <ac:cxnSpMkLst>
            <pc:docMk/>
            <pc:sldMk cId="487258515" sldId="2147480782"/>
            <ac:cxnSpMk id="15" creationId="{3BFAFD3C-7A9A-F3FA-5689-4C9F5402DAC0}"/>
          </ac:cxnSpMkLst>
        </pc:cxnChg>
        <pc:cxnChg chg="add mod">
          <ac:chgData name="Yoel Kortick" userId="167978f5-7f40-4909-85d5-d4149554ad4e" providerId="ADAL" clId="{D5FD8459-2B5C-48A5-9673-8D128202ED48}" dt="2026-03-26T16:12:03.407" v="619" actId="14100"/>
          <ac:cxnSpMkLst>
            <pc:docMk/>
            <pc:sldMk cId="487258515" sldId="2147480782"/>
            <ac:cxnSpMk id="18" creationId="{F84D6356-4FF5-B099-DAE7-C6775BBA216C}"/>
          </ac:cxnSpMkLst>
        </pc:cxnChg>
      </pc:sldChg>
      <pc:sldChg chg="addSp delSp modSp add mod">
        <pc:chgData name="Yoel Kortick" userId="167978f5-7f40-4909-85d5-d4149554ad4e" providerId="ADAL" clId="{D5FD8459-2B5C-48A5-9673-8D128202ED48}" dt="2026-03-26T16:26:20.304" v="750" actId="14100"/>
        <pc:sldMkLst>
          <pc:docMk/>
          <pc:sldMk cId="2053101855" sldId="2147480783"/>
        </pc:sldMkLst>
        <pc:spChg chg="mod">
          <ac:chgData name="Yoel Kortick" userId="167978f5-7f40-4909-85d5-d4149554ad4e" providerId="ADAL" clId="{D5FD8459-2B5C-48A5-9673-8D128202ED48}" dt="2026-03-26T16:25:09.285" v="715" actId="14100"/>
          <ac:spMkLst>
            <pc:docMk/>
            <pc:sldMk cId="2053101855" sldId="2147480783"/>
            <ac:spMk id="4" creationId="{6310AA7A-D8FC-8ECD-FC7B-11919BF62F62}"/>
          </ac:spMkLst>
        </pc:spChg>
        <pc:spChg chg="mod">
          <ac:chgData name="Yoel Kortick" userId="167978f5-7f40-4909-85d5-d4149554ad4e" providerId="ADAL" clId="{D5FD8459-2B5C-48A5-9673-8D128202ED48}" dt="2026-03-26T16:25:36.880" v="724" actId="14100"/>
          <ac:spMkLst>
            <pc:docMk/>
            <pc:sldMk cId="2053101855" sldId="2147480783"/>
            <ac:spMk id="5" creationId="{439FED0E-464A-950C-582B-A4285FD5307B}"/>
          </ac:spMkLst>
        </pc:spChg>
        <pc:spChg chg="del">
          <ac:chgData name="Yoel Kortick" userId="167978f5-7f40-4909-85d5-d4149554ad4e" providerId="ADAL" clId="{D5FD8459-2B5C-48A5-9673-8D128202ED48}" dt="2026-03-26T16:24:27.986" v="707" actId="478"/>
          <ac:spMkLst>
            <pc:docMk/>
            <pc:sldMk cId="2053101855" sldId="2147480783"/>
            <ac:spMk id="8" creationId="{2192BABF-A9D3-BC30-22EA-A2EC64FEEB39}"/>
          </ac:spMkLst>
        </pc:spChg>
        <pc:spChg chg="mod">
          <ac:chgData name="Yoel Kortick" userId="167978f5-7f40-4909-85d5-d4149554ad4e" providerId="ADAL" clId="{D5FD8459-2B5C-48A5-9673-8D128202ED48}" dt="2026-03-26T16:25:53.755" v="725" actId="113"/>
          <ac:spMkLst>
            <pc:docMk/>
            <pc:sldMk cId="2053101855" sldId="2147480783"/>
            <ac:spMk id="11" creationId="{51F503DB-A279-5BC5-765D-22E32752425B}"/>
          </ac:spMkLst>
        </pc:spChg>
        <pc:spChg chg="add mod">
          <ac:chgData name="Yoel Kortick" userId="167978f5-7f40-4909-85d5-d4149554ad4e" providerId="ADAL" clId="{D5FD8459-2B5C-48A5-9673-8D128202ED48}" dt="2026-03-26T16:26:10.397" v="748" actId="14100"/>
          <ac:spMkLst>
            <pc:docMk/>
            <pc:sldMk cId="2053101855" sldId="2147480783"/>
            <ac:spMk id="15" creationId="{2352000E-5D13-A94F-A358-4508BF5B4BF9}"/>
          </ac:spMkLst>
        </pc:spChg>
        <pc:spChg chg="add mod">
          <ac:chgData name="Yoel Kortick" userId="167978f5-7f40-4909-85d5-d4149554ad4e" providerId="ADAL" clId="{D5FD8459-2B5C-48A5-9673-8D128202ED48}" dt="2026-03-26T16:26:20.304" v="750" actId="14100"/>
          <ac:spMkLst>
            <pc:docMk/>
            <pc:sldMk cId="2053101855" sldId="2147480783"/>
            <ac:spMk id="16" creationId="{DBDF3E33-EBE9-417A-6EC7-F944139A9396}"/>
          </ac:spMkLst>
        </pc:spChg>
        <pc:picChg chg="del">
          <ac:chgData name="Yoel Kortick" userId="167978f5-7f40-4909-85d5-d4149554ad4e" providerId="ADAL" clId="{D5FD8459-2B5C-48A5-9673-8D128202ED48}" dt="2026-03-26T16:24:30.285" v="708" actId="478"/>
          <ac:picMkLst>
            <pc:docMk/>
            <pc:sldMk cId="2053101855" sldId="2147480783"/>
            <ac:picMk id="3" creationId="{737CA3E6-8007-FBDE-0497-BE52170300DC}"/>
          </ac:picMkLst>
        </pc:picChg>
        <pc:picChg chg="add mod ord">
          <ac:chgData name="Yoel Kortick" userId="167978f5-7f40-4909-85d5-d4149554ad4e" providerId="ADAL" clId="{D5FD8459-2B5C-48A5-9673-8D128202ED48}" dt="2026-03-26T16:25:26.308" v="721" actId="1076"/>
          <ac:picMkLst>
            <pc:docMk/>
            <pc:sldMk cId="2053101855" sldId="2147480783"/>
            <ac:picMk id="6" creationId="{B4A64D60-EA33-FF10-AA44-D9776438AF8F}"/>
          </ac:picMkLst>
        </pc:picChg>
        <pc:cxnChg chg="mod">
          <ac:chgData name="Yoel Kortick" userId="167978f5-7f40-4909-85d5-d4149554ad4e" providerId="ADAL" clId="{D5FD8459-2B5C-48A5-9673-8D128202ED48}" dt="2026-03-26T16:25:23.309" v="719" actId="14100"/>
          <ac:cxnSpMkLst>
            <pc:docMk/>
            <pc:sldMk cId="2053101855" sldId="2147480783"/>
            <ac:cxnSpMk id="12" creationId="{7C8AC5B3-45C8-E1EB-4748-E9223EC8ED26}"/>
          </ac:cxnSpMkLst>
        </pc:cxnChg>
      </pc:sldChg>
      <pc:sldMasterChg chg="addSp delSp modSp mod modSldLayout">
        <pc:chgData name="Yoel Kortick" userId="167978f5-7f40-4909-85d5-d4149554ad4e" providerId="ADAL" clId="{D5FD8459-2B5C-48A5-9673-8D128202ED48}" dt="2026-03-26T07:49:25.543" v="39" actId="478"/>
        <pc:sldMasterMkLst>
          <pc:docMk/>
          <pc:sldMasterMk cId="1691894521" sldId="2147483966"/>
        </pc:sldMasterMkLst>
        <pc:spChg chg="mod">
          <ac:chgData name="Yoel Kortick" userId="167978f5-7f40-4909-85d5-d4149554ad4e" providerId="ADAL" clId="{D5FD8459-2B5C-48A5-9673-8D128202ED48}" dt="2026-03-26T07:49:21.924" v="38"/>
          <ac:spMkLst>
            <pc:docMk/>
            <pc:sldMasterMk cId="1691894521" sldId="2147483966"/>
            <ac:spMk id="8" creationId="{8D2750DC-056B-7124-9679-E6B411784153}"/>
          </ac:spMkLst>
        </pc:spChg>
        <pc:spChg chg="mod">
          <ac:chgData name="Yoel Kortick" userId="167978f5-7f40-4909-85d5-d4149554ad4e" providerId="ADAL" clId="{D5FD8459-2B5C-48A5-9673-8D128202ED48}" dt="2026-03-26T07:49:21.924" v="38"/>
          <ac:spMkLst>
            <pc:docMk/>
            <pc:sldMasterMk cId="1691894521" sldId="2147483966"/>
            <ac:spMk id="10" creationId="{0CBD33E2-2AB3-C71B-CEB8-397418CA328D}"/>
          </ac:spMkLst>
        </pc:spChg>
        <pc:spChg chg="mod">
          <ac:chgData name="Yoel Kortick" userId="167978f5-7f40-4909-85d5-d4149554ad4e" providerId="ADAL" clId="{D5FD8459-2B5C-48A5-9673-8D128202ED48}" dt="2026-03-26T07:49:21.924" v="38"/>
          <ac:spMkLst>
            <pc:docMk/>
            <pc:sldMasterMk cId="1691894521" sldId="2147483966"/>
            <ac:spMk id="16" creationId="{FCCB4295-A3DB-3BA8-F44C-BFB78107E18B}"/>
          </ac:spMkLst>
        </pc:spChg>
        <pc:spChg chg="mod">
          <ac:chgData name="Yoel Kortick" userId="167978f5-7f40-4909-85d5-d4149554ad4e" providerId="ADAL" clId="{D5FD8459-2B5C-48A5-9673-8D128202ED48}" dt="2026-03-26T07:49:21.924" v="38"/>
          <ac:spMkLst>
            <pc:docMk/>
            <pc:sldMasterMk cId="1691894521" sldId="2147483966"/>
            <ac:spMk id="33" creationId="{42C6A473-9116-370E-6C78-1F4A78BB3FFA}"/>
          </ac:spMkLst>
        </pc:spChg>
        <pc:spChg chg="mod">
          <ac:chgData name="Yoel Kortick" userId="167978f5-7f40-4909-85d5-d4149554ad4e" providerId="ADAL" clId="{D5FD8459-2B5C-48A5-9673-8D128202ED48}" dt="2026-03-26T07:49:21.924" v="38"/>
          <ac:spMkLst>
            <pc:docMk/>
            <pc:sldMasterMk cId="1691894521" sldId="2147483966"/>
            <ac:spMk id="35" creationId="{B73B4D38-DA9B-9471-03CE-11648F238EE7}"/>
          </ac:spMkLst>
        </pc:spChg>
        <pc:spChg chg="mod">
          <ac:chgData name="Yoel Kortick" userId="167978f5-7f40-4909-85d5-d4149554ad4e" providerId="ADAL" clId="{D5FD8459-2B5C-48A5-9673-8D128202ED48}" dt="2026-03-26T07:49:21.924" v="38"/>
          <ac:spMkLst>
            <pc:docMk/>
            <pc:sldMasterMk cId="1691894521" sldId="2147483966"/>
            <ac:spMk id="39" creationId="{457C35F1-1CF3-0E9C-7ABB-2145F8A8CB2B}"/>
          </ac:spMkLst>
        </pc:spChg>
        <pc:spChg chg="mod">
          <ac:chgData name="Yoel Kortick" userId="167978f5-7f40-4909-85d5-d4149554ad4e" providerId="ADAL" clId="{D5FD8459-2B5C-48A5-9673-8D128202ED48}" dt="2026-03-26T07:49:21.924" v="38"/>
          <ac:spMkLst>
            <pc:docMk/>
            <pc:sldMasterMk cId="1691894521" sldId="2147483966"/>
            <ac:spMk id="42" creationId="{064D98DB-6C45-8BBA-C4DE-397AB6BF3EC3}"/>
          </ac:spMkLst>
        </pc:spChg>
        <pc:spChg chg="mod">
          <ac:chgData name="Yoel Kortick" userId="167978f5-7f40-4909-85d5-d4149554ad4e" providerId="ADAL" clId="{D5FD8459-2B5C-48A5-9673-8D128202ED48}" dt="2026-03-26T07:49:21.924" v="38"/>
          <ac:spMkLst>
            <pc:docMk/>
            <pc:sldMasterMk cId="1691894521" sldId="2147483966"/>
            <ac:spMk id="52" creationId="{CF9EDE63-285A-0681-7662-DE2C62836DAE}"/>
          </ac:spMkLst>
        </pc:spChg>
        <pc:spChg chg="mod">
          <ac:chgData name="Yoel Kortick" userId="167978f5-7f40-4909-85d5-d4149554ad4e" providerId="ADAL" clId="{D5FD8459-2B5C-48A5-9673-8D128202ED48}" dt="2026-03-26T07:49:21.924" v="38"/>
          <ac:spMkLst>
            <pc:docMk/>
            <pc:sldMasterMk cId="1691894521" sldId="2147483966"/>
            <ac:spMk id="55" creationId="{F520447F-0070-FF98-6EE6-80AEE7911DD5}"/>
          </ac:spMkLst>
        </pc:spChg>
        <pc:spChg chg="mod">
          <ac:chgData name="Yoel Kortick" userId="167978f5-7f40-4909-85d5-d4149554ad4e" providerId="ADAL" clId="{D5FD8459-2B5C-48A5-9673-8D128202ED48}" dt="2026-03-26T07:49:21.924" v="38"/>
          <ac:spMkLst>
            <pc:docMk/>
            <pc:sldMasterMk cId="1691894521" sldId="2147483966"/>
            <ac:spMk id="60" creationId="{3EADEC5E-B93B-6074-1AED-8737672379F0}"/>
          </ac:spMkLst>
        </pc:spChg>
        <pc:grpChg chg="del">
          <ac:chgData name="Yoel Kortick" userId="167978f5-7f40-4909-85d5-d4149554ad4e" providerId="ADAL" clId="{D5FD8459-2B5C-48A5-9673-8D128202ED48}" dt="2026-03-26T07:49:21.055" v="37" actId="478"/>
          <ac:grpSpMkLst>
            <pc:docMk/>
            <pc:sldMasterMk cId="1691894521" sldId="2147483966"/>
            <ac:grpSpMk id="12" creationId="{55AB62AB-6881-76D9-7E71-82BB8158D825}"/>
          </ac:grpSpMkLst>
        </pc:grpChg>
        <pc:sldLayoutChg chg="delSp mod">
          <pc:chgData name="Yoel Kortick" userId="167978f5-7f40-4909-85d5-d4149554ad4e" providerId="ADAL" clId="{D5FD8459-2B5C-48A5-9673-8D128202ED48}" dt="2026-03-26T07:49:25.543" v="39" actId="478"/>
          <pc:sldLayoutMkLst>
            <pc:docMk/>
            <pc:sldMasterMk cId="1691894521" sldId="2147483966"/>
            <pc:sldLayoutMk cId="447397038" sldId="2147483919"/>
          </pc:sldLayoutMkLst>
          <pc:grpChg chg="del">
            <ac:chgData name="Yoel Kortick" userId="167978f5-7f40-4909-85d5-d4149554ad4e" providerId="ADAL" clId="{D5FD8459-2B5C-48A5-9673-8D128202ED48}" dt="2026-03-26T07:49:25.543" v="39" actId="478"/>
            <ac:grpSpMkLst>
              <pc:docMk/>
              <pc:sldMasterMk cId="1691894521" sldId="2147483966"/>
              <pc:sldLayoutMk cId="447397038" sldId="2147483919"/>
              <ac:grpSpMk id="24" creationId="{14A9409C-897B-CE71-66D4-43705F0A71D1}"/>
            </ac:grpSpMkLst>
          </pc:gr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DCCBB2-9BFB-0FF9-37D4-85313C70E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F72E5F6-E5DE-D3DE-F70C-9B31258C15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2DF918-E479-454E-8685-D417A61C6EE1}" type="datetimeFigureOut">
              <a:rPr lang="en-GB" smtClean="0"/>
              <a:t>27/03/2026</a:t>
            </a:fld>
            <a:endParaRPr lang="en-GB"/>
          </a:p>
        </p:txBody>
      </p:sp>
      <p:sp>
        <p:nvSpPr>
          <p:cNvPr id="4" name="Footer Placeholder 3">
            <a:extLst>
              <a:ext uri="{FF2B5EF4-FFF2-40B4-BE49-F238E27FC236}">
                <a16:creationId xmlns:a16="http://schemas.microsoft.com/office/drawing/2014/main" id="{F973DDEB-44CB-C8CA-07DD-B5A4E67A71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CCE5690-A65A-09E9-81A6-3F3C628D85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8ED495-EBAE-4B9E-9301-E229ACD39677}" type="slidenum">
              <a:rPr lang="en-GB" smtClean="0"/>
              <a:t>‹#›</a:t>
            </a:fld>
            <a:endParaRPr lang="en-GB"/>
          </a:p>
        </p:txBody>
      </p:sp>
    </p:spTree>
    <p:extLst>
      <p:ext uri="{BB962C8B-B14F-4D97-AF65-F5344CB8AC3E}">
        <p14:creationId xmlns:p14="http://schemas.microsoft.com/office/powerpoint/2010/main" val="2338584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CB2442-8D48-416A-8E31-1D6850296C54}" type="datetimeFigureOut">
              <a:rPr lang="en-GB" smtClean="0"/>
              <a:t>27/03/2026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2A9C7-AF8E-4C09-BB00-1E1EA1EE3490}" type="slidenum">
              <a:rPr lang="en-GB" smtClean="0"/>
              <a:t>‹#›</a:t>
            </a:fld>
            <a:endParaRPr lang="en-GB"/>
          </a:p>
        </p:txBody>
      </p:sp>
    </p:spTree>
    <p:extLst>
      <p:ext uri="{BB962C8B-B14F-4D97-AF65-F5344CB8AC3E}">
        <p14:creationId xmlns:p14="http://schemas.microsoft.com/office/powerpoint/2010/main" val="24847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62A9C7-AF8E-4C09-BB00-1E1EA1EE34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7488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17</a:t>
            </a:fld>
            <a:endParaRPr lang="en-GB"/>
          </a:p>
        </p:txBody>
      </p:sp>
    </p:spTree>
    <p:extLst>
      <p:ext uri="{BB962C8B-B14F-4D97-AF65-F5344CB8AC3E}">
        <p14:creationId xmlns:p14="http://schemas.microsoft.com/office/powerpoint/2010/main" val="3218259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19</a:t>
            </a:fld>
            <a:endParaRPr lang="en-GB"/>
          </a:p>
        </p:txBody>
      </p:sp>
    </p:spTree>
    <p:extLst>
      <p:ext uri="{BB962C8B-B14F-4D97-AF65-F5344CB8AC3E}">
        <p14:creationId xmlns:p14="http://schemas.microsoft.com/office/powerpoint/2010/main" val="1363111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sv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22.sv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5.svg"/></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A33CC206-4FCA-03CD-59DF-935BD0FFFA00}"/>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dirty="0"/>
              <a:t>Header avenir demi </a:t>
            </a:r>
            <a:r>
              <a:rPr lang="he-IL" dirty="0"/>
              <a:t>32</a:t>
            </a:r>
            <a:r>
              <a:rPr lang="en-US" dirty="0" err="1"/>
              <a:t>pt</a:t>
            </a:r>
            <a:endParaRPr lang="en-GB" dirty="0"/>
          </a:p>
        </p:txBody>
      </p:sp>
      <p:sp>
        <p:nvSpPr>
          <p:cNvPr id="7" name="Slide Number Placeholder 5">
            <a:extLst>
              <a:ext uri="{FF2B5EF4-FFF2-40B4-BE49-F238E27FC236}">
                <a16:creationId xmlns:a16="http://schemas.microsoft.com/office/drawing/2014/main" id="{9A2B2937-9F51-BE70-DB61-92D027919BB2}"/>
              </a:ext>
            </a:extLst>
          </p:cNvPr>
          <p:cNvSpPr>
            <a:spLocks noGrp="1"/>
          </p:cNvSpPr>
          <p:nvPr>
            <p:ph type="sldNum" sz="quarter" idx="4"/>
          </p:nvPr>
        </p:nvSpPr>
        <p:spPr>
          <a:xfrm>
            <a:off x="115712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
        <p:nvSpPr>
          <p:cNvPr id="60" name="Content Placeholder 59">
            <a:extLst>
              <a:ext uri="{FF2B5EF4-FFF2-40B4-BE49-F238E27FC236}">
                <a16:creationId xmlns:a16="http://schemas.microsoft.com/office/drawing/2014/main" id="{25F3EFC7-529D-BEEC-0E23-741A4B11A67F}"/>
              </a:ext>
            </a:extLst>
          </p:cNvPr>
          <p:cNvSpPr>
            <a:spLocks noGrp="1"/>
          </p:cNvSpPr>
          <p:nvPr>
            <p:ph sz="quarter" idx="13"/>
          </p:nvPr>
        </p:nvSpPr>
        <p:spPr>
          <a:xfrm>
            <a:off x="370663" y="1131352"/>
            <a:ext cx="11450673" cy="486361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447397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Light image - 2 or 3 lines">
    <p:bg>
      <p:bgPr>
        <a:solidFill>
          <a:schemeClr val="tx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grpSp>
        <p:nvGrpSpPr>
          <p:cNvPr id="59" name="Group 58">
            <a:extLst>
              <a:ext uri="{FF2B5EF4-FFF2-40B4-BE49-F238E27FC236}">
                <a16:creationId xmlns:a16="http://schemas.microsoft.com/office/drawing/2014/main" id="{1C404594-364C-827B-5B8F-BBA82467C324}"/>
              </a:ext>
            </a:extLst>
          </p:cNvPr>
          <p:cNvGrpSpPr/>
          <p:nvPr userDrawn="1"/>
        </p:nvGrpSpPr>
        <p:grpSpPr>
          <a:xfrm>
            <a:off x="368227" y="6247419"/>
            <a:ext cx="869854" cy="440815"/>
            <a:chOff x="5591148" y="347222"/>
            <a:chExt cx="1029067" cy="533386"/>
          </a:xfrm>
        </p:grpSpPr>
        <p:sp>
          <p:nvSpPr>
            <p:cNvPr id="60" name="Freeform 59">
              <a:extLst>
                <a:ext uri="{FF2B5EF4-FFF2-40B4-BE49-F238E27FC236}">
                  <a16:creationId xmlns:a16="http://schemas.microsoft.com/office/drawing/2014/main" id="{371C4FFF-8131-1D6E-53B1-2C3252E5901B}"/>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849D619D-D95D-9D72-1378-5A9CFB9EA85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CF97C45A-BDE7-C671-DEC7-EF33F0079E7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0D8274E3-00E9-A64D-06B0-617C2D3FFFF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8C96CFDF-316C-BDB1-1886-14D1F17D6AA3}"/>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4604B365-506E-5A16-94C2-27A61C5A79C9}"/>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0C07507-832F-D7BA-DC09-7ACCCEC124C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D5EDD17C-1440-7CFF-C411-F4977C1C57DF}"/>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761587F9-FA4E-EF37-E3F8-2B7337A62FB6}"/>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8EE5DDC9-015F-B7BE-5EDC-F47BE777525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DC82D569-E137-5E95-98C5-E9CA8683AD6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FCBAFF87-BE48-DB17-1B6C-D708BE2E2D7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77E466B0-5412-1884-7DDC-5E04ABA724A6}"/>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5282F2DD-1A53-F840-33D1-9057450F0A37}"/>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F2712780-A8F6-5579-8C82-22F8AEB2322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0C6F3F4B-76CC-C6DA-A78B-C39A35069A55}"/>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2F2F8B3C-1CCB-4ABB-21BB-C5109DC99FAC}"/>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D1774EF5-D253-4471-2158-3D5A3E810435}"/>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E025EBB8-16F4-D01F-FEC1-1841A524FF3E}"/>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14E63E4C-68EC-A199-3CDD-90BCCDDA2BBD}"/>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07409046-1FED-36F5-B648-C51A76A8917D}"/>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1242218F-711B-36BE-0194-4D4803652036}"/>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5FAD70CD-4FFD-CB80-1D88-0EBEE573EE69}"/>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599C3312-D2DB-93AD-E3E3-03DFB570B228}"/>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DFA9B627-F05D-559B-830B-D17A25541D15}"/>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4268709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Light image - 2 or 3 lines">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a:t>Drag picture file here or click </a:t>
            </a:r>
            <a:r>
              <a:rPr lang="en-US" noProof="0"/>
              <a:t>center</a:t>
            </a:r>
            <a:r>
              <a:rPr lang="en-US"/>
              <a:t> icon to insert light image</a:t>
            </a:r>
          </a:p>
          <a:p>
            <a:endParaRPr lang="en-GB"/>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Click to add divider title</a:t>
            </a:r>
          </a:p>
        </p:txBody>
      </p:sp>
    </p:spTree>
    <p:extLst>
      <p:ext uri="{BB962C8B-B14F-4D97-AF65-F5344CB8AC3E}">
        <p14:creationId xmlns:p14="http://schemas.microsoft.com/office/powerpoint/2010/main" val="3831170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ht Image - Agenda">
    <p:spTree>
      <p:nvGrpSpPr>
        <p:cNvPr id="1" name=""/>
        <p:cNvGrpSpPr/>
        <p:nvPr/>
      </p:nvGrpSpPr>
      <p:grpSpPr>
        <a:xfrm>
          <a:off x="0" y="0"/>
          <a:ext cx="0" cy="0"/>
          <a:chOff x="0" y="0"/>
          <a:chExt cx="0" cy="0"/>
        </a:xfrm>
      </p:grpSpPr>
      <p:pic>
        <p:nvPicPr>
          <p:cNvPr id="8" name="Picture Placeholder 8" descr="A picture containing engine, close&#10;&#10;Description automatically generated">
            <a:extLst>
              <a:ext uri="{FF2B5EF4-FFF2-40B4-BE49-F238E27FC236}">
                <a16:creationId xmlns:a16="http://schemas.microsoft.com/office/drawing/2014/main" id="{AEE0B340-1017-4A00-D9E7-EE889FD60D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5" r="31986"/>
          <a:stretch/>
        </p:blipFill>
        <p:spPr>
          <a:xfrm>
            <a:off x="0" y="4"/>
            <a:ext cx="4151313" cy="6857997"/>
          </a:xfrm>
          <a:prstGeom prst="rect">
            <a:avLst/>
          </a:prstGeom>
        </p:spPr>
      </p:pic>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5" name="Group 34">
            <a:extLst>
              <a:ext uri="{FF2B5EF4-FFF2-40B4-BE49-F238E27FC236}">
                <a16:creationId xmlns:a16="http://schemas.microsoft.com/office/drawing/2014/main" id="{5DA2868C-D0C6-44CC-9B3D-8871DE818188}"/>
              </a:ext>
            </a:extLst>
          </p:cNvPr>
          <p:cNvGrpSpPr/>
          <p:nvPr userDrawn="1"/>
        </p:nvGrpSpPr>
        <p:grpSpPr>
          <a:xfrm>
            <a:off x="353572" y="6014523"/>
            <a:ext cx="1029067" cy="533386"/>
            <a:chOff x="5591148" y="347222"/>
            <a:chExt cx="1029067" cy="533386"/>
          </a:xfrm>
        </p:grpSpPr>
        <p:sp>
          <p:nvSpPr>
            <p:cNvPr id="36" name="Freeform 35">
              <a:extLst>
                <a:ext uri="{FF2B5EF4-FFF2-40B4-BE49-F238E27FC236}">
                  <a16:creationId xmlns:a16="http://schemas.microsoft.com/office/drawing/2014/main" id="{7CB010D7-3664-C2E6-3CFC-DD62B2B4AC46}"/>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B756D0BD-74F9-9295-2DF2-3857F4B145A4}"/>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C1EB5B45-34C5-6B9C-21DB-D1C90E243993}"/>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4CE623D6-F286-0BDE-597E-072CDD7A250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0B07FEBC-7DE7-5074-0EA6-A794BB061233}"/>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6FE7B1BC-7F03-7652-0350-409F8D94D6F5}"/>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129FE7C2-8DB2-C873-A975-EF56DEC5DE75}"/>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3C4AB6C6-7F73-7320-72C2-B2D5B1913B6D}"/>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E4EC67FF-EBC4-B37A-88B2-D2C8F7AFE652}"/>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3A6DF060-D93C-A08E-FC19-5D80859BAF69}"/>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F5137999-2B00-6778-016B-2ABEECDE5C2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FA8ACD38-B55B-AFDE-66AB-BA8AE155DB68}"/>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8B4B0487-D99A-8A8E-FC61-F5E67202203C}"/>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1999D749-C90A-BF9A-971B-AC8096C867E8}"/>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9A8DB4E4-0A2A-0E56-98DD-803B1E5BE4D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0890E24-2427-8819-0598-762CA567873A}"/>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8800128-2FB1-E420-B82F-7C1FD5844D2E}"/>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EA118B6-8FAD-2072-54F0-2BD9849FB237}"/>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B21406A7-8419-C2C5-85FD-39B76C0DF8D1}"/>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B6E5D420-B39F-B41F-4E1F-DC0EAD2AC050}"/>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E1BD7708-2864-639C-0A10-B3DCCF78BDE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BBA6278B-F8C8-EB5A-A4EA-A95C6130B05C}"/>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42269D1-FC07-A900-0B70-D1C089B0218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D82952EF-F5AB-2A14-EAAD-199F9906DD2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F5624A80-9C48-55DD-9F67-4C72F47FB51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3" name="TextBox 62">
            <a:extLst>
              <a:ext uri="{FF2B5EF4-FFF2-40B4-BE49-F238E27FC236}">
                <a16:creationId xmlns:a16="http://schemas.microsoft.com/office/drawing/2014/main" id="{B28E7EC0-E096-9A11-99C2-4FC71F246BE0}"/>
              </a:ext>
            </a:extLst>
          </p:cNvPr>
          <p:cNvSpPr txBox="1"/>
          <p:nvPr userDrawn="1"/>
        </p:nvSpPr>
        <p:spPr>
          <a:xfrm>
            <a:off x="6112701" y="444674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1A631B39-2B1F-D4A7-D11C-581C2DAFF954}"/>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accent1"/>
                </a:solidFill>
              </a:defRPr>
            </a:lvl1pPr>
          </a:lstStyle>
          <a:p>
            <a:pPr lvl="0"/>
            <a:r>
              <a:rPr lang="en-GB" dirty="0"/>
              <a:t>Agenda</a:t>
            </a:r>
            <a:endParaRPr lang="en-NL" dirty="0"/>
          </a:p>
        </p:txBody>
      </p:sp>
      <p:sp>
        <p:nvSpPr>
          <p:cNvPr id="66" name="Text Placeholder 33">
            <a:extLst>
              <a:ext uri="{FF2B5EF4-FFF2-40B4-BE49-F238E27FC236}">
                <a16:creationId xmlns:a16="http://schemas.microsoft.com/office/drawing/2014/main" id="{676E113F-323A-8E64-DC81-B6AF5168F701}"/>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spTree>
    <p:extLst>
      <p:ext uri="{BB962C8B-B14F-4D97-AF65-F5344CB8AC3E}">
        <p14:creationId xmlns:p14="http://schemas.microsoft.com/office/powerpoint/2010/main" val="2617354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Light Imag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AC3DB9-3367-3817-405F-9ADBE1E4C46A}"/>
              </a:ext>
            </a:extLst>
          </p:cNvPr>
          <p:cNvSpPr/>
          <p:nvPr userDrawn="1"/>
        </p:nvSpPr>
        <p:spPr>
          <a:xfrm rot="10800000">
            <a:off x="1588"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6" name="Group 35">
            <a:extLst>
              <a:ext uri="{FF2B5EF4-FFF2-40B4-BE49-F238E27FC236}">
                <a16:creationId xmlns:a16="http://schemas.microsoft.com/office/drawing/2014/main" id="{B2F0399E-E9F3-B28E-19A2-6901683D2CDC}"/>
              </a:ext>
            </a:extLst>
          </p:cNvPr>
          <p:cNvGrpSpPr/>
          <p:nvPr userDrawn="1"/>
        </p:nvGrpSpPr>
        <p:grpSpPr>
          <a:xfrm>
            <a:off x="353572" y="6014523"/>
            <a:ext cx="1029067" cy="533386"/>
            <a:chOff x="5591148" y="347222"/>
            <a:chExt cx="1029067" cy="533386"/>
          </a:xfrm>
        </p:grpSpPr>
        <p:sp>
          <p:nvSpPr>
            <p:cNvPr id="37" name="Freeform 36">
              <a:extLst>
                <a:ext uri="{FF2B5EF4-FFF2-40B4-BE49-F238E27FC236}">
                  <a16:creationId xmlns:a16="http://schemas.microsoft.com/office/drawing/2014/main" id="{1F7726B4-AC77-1562-BD49-4CE9CB7CCB15}"/>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A028D5C9-683B-EDA2-5C79-13E7B72B64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64DC7596-2CBA-11B1-0690-865DE32C6ED8}"/>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80FE581D-52B8-4039-2217-45C71FA2FE6E}"/>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D0987954-F9BD-6D58-6C4A-5BDA4423DB61}"/>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0DC00B1D-2267-3CF2-01F4-6D1B9087D97B}"/>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CB96864F-D64E-CFF4-35AF-42057A51C0C9}"/>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B3906ED5-0B5F-D038-519C-7B3E0620C104}"/>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72FB79-25B8-2A84-7E30-64F801AAA8BE}"/>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6DBEEFFD-5365-FB9E-2589-5C7BAF8B9E8A}"/>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BFC21303-1C50-A7E2-E83F-545201B975D3}"/>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2E20CF6F-894C-0DA9-B3F2-D0DA2C8F9B7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386D0099-FDE8-4248-A200-159B8612E8E1}"/>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DBCB21CB-1A6B-C572-91AF-5458B2D1C825}"/>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CB99C24B-1CF8-785E-9B8D-CF9A3307FE6E}"/>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88E9A74F-4FC1-E3C4-308A-1EE72E8710E3}"/>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16D29B8F-44B2-C137-5A28-D143E574A2A2}"/>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C819DD2F-0968-1C44-A928-3DAC6EF2ADA7}"/>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D7344B6C-EA0D-8BED-95CD-89C626963CE1}"/>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8A2DCABF-65E0-4D9E-8210-80ABFEA52AD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AC172CF-BB01-CB12-0E4F-66BE326D9CD4}"/>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63BF0295-DCA2-138F-324F-43AFB9B209B2}"/>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B3D73ABD-A4F8-775C-DE8F-788540B74D1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5A01A765-16BE-756A-7588-23236680758D}"/>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D799930F-AF25-41D5-2B1F-024AAFD46E4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5" name="Text Placeholder 64">
            <a:extLst>
              <a:ext uri="{FF2B5EF4-FFF2-40B4-BE49-F238E27FC236}">
                <a16:creationId xmlns:a16="http://schemas.microsoft.com/office/drawing/2014/main" id="{B355C492-E9E9-DC1C-3B77-CC0E3DA882FF}"/>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bg1"/>
                </a:solidFill>
              </a:defRPr>
            </a:lvl1pPr>
          </a:lstStyle>
          <a:p>
            <a:pPr lvl="0"/>
            <a:r>
              <a:rPr lang="en-GB" dirty="0"/>
              <a:t>Agenda</a:t>
            </a:r>
            <a:endParaRPr lang="en-NL" dirty="0"/>
          </a:p>
        </p:txBody>
      </p:sp>
      <p:sp>
        <p:nvSpPr>
          <p:cNvPr id="66" name="Text Placeholder 33">
            <a:extLst>
              <a:ext uri="{FF2B5EF4-FFF2-40B4-BE49-F238E27FC236}">
                <a16:creationId xmlns:a16="http://schemas.microsoft.com/office/drawing/2014/main" id="{49E0D9F8-8C6C-3416-AA71-A2DAB648CED0}"/>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spTree>
    <p:extLst>
      <p:ext uri="{BB962C8B-B14F-4D97-AF65-F5344CB8AC3E}">
        <p14:creationId xmlns:p14="http://schemas.microsoft.com/office/powerpoint/2010/main" val="2595366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76969F26-9C29-D1FD-5BCF-B974402115D2}"/>
              </a:ext>
            </a:extLst>
          </p:cNvPr>
          <p:cNvSpPr>
            <a:spLocks noGrp="1"/>
          </p:cNvSpPr>
          <p:nvPr>
            <p:ph sz="quarter" idx="15"/>
          </p:nvPr>
        </p:nvSpPr>
        <p:spPr>
          <a:xfrm>
            <a:off x="6110245" y="1131352"/>
            <a:ext cx="5401702"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9" name="Content Placeholder 59">
            <a:extLst>
              <a:ext uri="{FF2B5EF4-FFF2-40B4-BE49-F238E27FC236}">
                <a16:creationId xmlns:a16="http://schemas.microsoft.com/office/drawing/2014/main" id="{CCC67A89-59CB-B1B2-6E9A-976C33CB6FC0}"/>
              </a:ext>
            </a:extLst>
          </p:cNvPr>
          <p:cNvSpPr>
            <a:spLocks noGrp="1"/>
          </p:cNvSpPr>
          <p:nvPr>
            <p:ph sz="quarter" idx="16"/>
          </p:nvPr>
        </p:nvSpPr>
        <p:spPr>
          <a:xfrm>
            <a:off x="371570" y="1131352"/>
            <a:ext cx="5401702"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2072723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5EC87470-7FA1-870F-B0E8-4B5010C9A466}"/>
              </a:ext>
            </a:extLst>
          </p:cNvPr>
          <p:cNvSpPr>
            <a:spLocks noGrp="1"/>
          </p:cNvSpPr>
          <p:nvPr>
            <p:ph sz="quarter" idx="15"/>
          </p:nvPr>
        </p:nvSpPr>
        <p:spPr>
          <a:xfrm>
            <a:off x="6320498"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3458309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2x Column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AB338C5-8704-148D-46B4-11322126893F}"/>
              </a:ext>
            </a:extLst>
          </p:cNvPr>
          <p:cNvSpPr>
            <a:spLocks noGrp="1"/>
          </p:cNvSpPr>
          <p:nvPr>
            <p:ph type="pic" sz="quarter" idx="17"/>
          </p:nvPr>
        </p:nvSpPr>
        <p:spPr>
          <a:xfrm>
            <a:off x="6096000" y="0"/>
            <a:ext cx="6096000" cy="6858000"/>
          </a:xfrm>
          <a:prstGeom prst="rect">
            <a:avLst/>
          </a:prstGeom>
          <a:solidFill>
            <a:schemeClr val="bg1">
              <a:lumMod val="85000"/>
            </a:schemeClr>
          </a:solidFill>
        </p:spPr>
        <p:txBody>
          <a:bodyPr tIns="0" anchor="t" anchorCtr="1"/>
          <a:lstStyle>
            <a:lvl1pPr marL="0" indent="0" algn="ctr">
              <a:buNone/>
              <a:defRPr/>
            </a:lvl1pPr>
          </a:lstStyle>
          <a:p>
            <a:endParaRPr lang="en-NL" dirty="0"/>
          </a:p>
          <a:p>
            <a:endParaRPr lang="en-NL" dirty="0"/>
          </a:p>
          <a:p>
            <a:endParaRPr lang="en-NL" dirty="0"/>
          </a:p>
          <a:p>
            <a:endParaRPr lang="en-NL" dirty="0"/>
          </a:p>
          <a:p>
            <a:endParaRPr lang="en-NL" dirty="0"/>
          </a:p>
          <a:p>
            <a:r>
              <a:rPr lang="en-NL" dirty="0"/>
              <a:t>Click icon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3130732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8BF2B612-4E6F-C653-993D-95F11670549A}"/>
              </a:ext>
            </a:extLst>
          </p:cNvPr>
          <p:cNvSpPr>
            <a:spLocks noGrp="1"/>
          </p:cNvSpPr>
          <p:nvPr>
            <p:ph sz="quarter" idx="15"/>
          </p:nvPr>
        </p:nvSpPr>
        <p:spPr>
          <a:xfrm>
            <a:off x="6207764" y="1131352"/>
            <a:ext cx="5401702"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8" name="Content Placeholder 59">
            <a:extLst>
              <a:ext uri="{FF2B5EF4-FFF2-40B4-BE49-F238E27FC236}">
                <a16:creationId xmlns:a16="http://schemas.microsoft.com/office/drawing/2014/main" id="{D190A3A0-C70F-64D4-F411-DB558D656471}"/>
              </a:ext>
            </a:extLst>
          </p:cNvPr>
          <p:cNvSpPr>
            <a:spLocks noGrp="1"/>
          </p:cNvSpPr>
          <p:nvPr>
            <p:ph sz="quarter" idx="16"/>
          </p:nvPr>
        </p:nvSpPr>
        <p:spPr>
          <a:xfrm>
            <a:off x="371570" y="1131352"/>
            <a:ext cx="5401702"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477554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bg1"/>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35" name="Content Placeholder 59">
            <a:extLst>
              <a:ext uri="{FF2B5EF4-FFF2-40B4-BE49-F238E27FC236}">
                <a16:creationId xmlns:a16="http://schemas.microsoft.com/office/drawing/2014/main" id="{F4331ABB-A637-62AA-2FE5-7FDAA4C83983}"/>
              </a:ext>
            </a:extLst>
          </p:cNvPr>
          <p:cNvSpPr>
            <a:spLocks noGrp="1"/>
          </p:cNvSpPr>
          <p:nvPr>
            <p:ph sz="quarter" idx="16"/>
          </p:nvPr>
        </p:nvSpPr>
        <p:spPr>
          <a:xfrm>
            <a:off x="371570"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grpSp>
        <p:nvGrpSpPr>
          <p:cNvPr id="36" name="Group 35">
            <a:extLst>
              <a:ext uri="{FF2B5EF4-FFF2-40B4-BE49-F238E27FC236}">
                <a16:creationId xmlns:a16="http://schemas.microsoft.com/office/drawing/2014/main" id="{78545C33-D7C0-AD88-70B6-E6D048E539FC}"/>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FB3F20EB-99D3-E3B0-05C8-756495E15DB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261A3BA4-AF44-F5D7-1DAC-0EDE8D3431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BEEA69E7-89F6-7D3F-24D7-5393BB87197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5CD53179-3C04-E683-C10D-2EEE23693984}"/>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F4030888-2FE2-4208-7690-ED118ED2CF26}"/>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86E9708E-8676-28AC-771D-E7E8E180C18A}"/>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922CFC46-9894-296D-6F93-40CC0BDEB68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FDCE3D7-6DCD-9653-9B0A-C7DD4FE43A6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BA44C2-FAF8-9158-384B-33AE76F76C5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1D062688-969A-2CDF-FCE0-6D7E4DC0DA8E}"/>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EBD46C04-CE42-A8DA-4C46-1439A67D3D1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B4F10A0-BFFB-9101-F0B9-CB078E036AA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E173F3AE-98C0-0C07-6A76-7DDB80F6C0B7}"/>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0B086D4C-DD24-7B44-ECA2-DDD6004EA5A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7F6F0E9-CBCF-07E0-FD16-40999B3BE49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B00EBE7-8D50-CC46-0C01-3E8CF3B4841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B6048F7-FCB4-5A18-817E-389E185031C1}"/>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6A633BE4-9045-AC13-D0DD-A71C1515F40C}"/>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C1346EAD-02BD-0FDA-7238-FA479D979D4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C24836C-8D06-EC79-A5B9-734875ABF358}"/>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4114C7E2-50A5-44AD-F7AD-CA0ECEC3D17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B71A236-DB56-7166-0FC7-0BEEAB514779}"/>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99BAE24-D76F-8AAA-06FA-C6188B65A47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7C493A78-C823-C801-04B4-B315FDE2F675}"/>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5613D393-22D3-8EA0-D9BC-093DDDA31050}"/>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71855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2x Column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086A627-BDF5-1135-3156-CD02E0F3EC75}"/>
              </a:ext>
            </a:extLst>
          </p:cNvPr>
          <p:cNvSpPr>
            <a:spLocks noGrp="1"/>
          </p:cNvSpPr>
          <p:nvPr>
            <p:ph type="pic" sz="quarter" idx="16" hasCustomPrompt="1"/>
          </p:nvPr>
        </p:nvSpPr>
        <p:spPr>
          <a:xfrm>
            <a:off x="0" y="0"/>
            <a:ext cx="6238875" cy="6858000"/>
          </a:xfrm>
          <a:prstGeom prst="rect">
            <a:avLst/>
          </a:prstGeom>
          <a:solidFill>
            <a:schemeClr val="bg1">
              <a:lumMod val="85000"/>
            </a:schemeClr>
          </a:solidFill>
        </p:spPr>
        <p:txBody>
          <a:bodyPr/>
          <a:lstStyle>
            <a:lvl1pPr marL="0" indent="0" algn="ctr">
              <a:buNone/>
              <a:defRPr>
                <a:solidFill>
                  <a:schemeClr val="tx1"/>
                </a:solidFill>
              </a:defRPr>
            </a:lvl1pPr>
          </a:lstStyle>
          <a:p>
            <a:r>
              <a:rPr lang="en-NL" dirty="0"/>
              <a:t>Click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6482009" y="368827"/>
            <a:ext cx="5401700" cy="527643"/>
          </a:xfrm>
        </p:spPr>
        <p:txBody>
          <a:bodyPr/>
          <a:lstStyle>
            <a:lvl1pPr>
              <a:defRPr>
                <a:solidFill>
                  <a:schemeClr val="bg2"/>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grpSp>
        <p:nvGrpSpPr>
          <p:cNvPr id="36" name="Group 35">
            <a:extLst>
              <a:ext uri="{FF2B5EF4-FFF2-40B4-BE49-F238E27FC236}">
                <a16:creationId xmlns:a16="http://schemas.microsoft.com/office/drawing/2014/main" id="{78545C33-D7C0-AD88-70B6-E6D048E539FC}"/>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FB3F20EB-99D3-E3B0-05C8-756495E15DB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261A3BA4-AF44-F5D7-1DAC-0EDE8D3431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BEEA69E7-89F6-7D3F-24D7-5393BB87197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5CD53179-3C04-E683-C10D-2EEE23693984}"/>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F4030888-2FE2-4208-7690-ED118ED2CF26}"/>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86E9708E-8676-28AC-771D-E7E8E180C18A}"/>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922CFC46-9894-296D-6F93-40CC0BDEB68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FDCE3D7-6DCD-9653-9B0A-C7DD4FE43A6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BA44C2-FAF8-9158-384B-33AE76F76C5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1D062688-969A-2CDF-FCE0-6D7E4DC0DA8E}"/>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EBD46C04-CE42-A8DA-4C46-1439A67D3D1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B4F10A0-BFFB-9101-F0B9-CB078E036AA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E173F3AE-98C0-0C07-6A76-7DDB80F6C0B7}"/>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0B086D4C-DD24-7B44-ECA2-DDD6004EA5A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7F6F0E9-CBCF-07E0-FD16-40999B3BE49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B00EBE7-8D50-CC46-0C01-3E8CF3B4841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B6048F7-FCB4-5A18-817E-389E185031C1}"/>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6A633BE4-9045-AC13-D0DD-A71C1515F40C}"/>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C1346EAD-02BD-0FDA-7238-FA479D979D4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C24836C-8D06-EC79-A5B9-734875ABF358}"/>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4114C7E2-50A5-44AD-F7AD-CA0ECEC3D17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B71A236-DB56-7166-0FC7-0BEEAB514779}"/>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99BAE24-D76F-8AAA-06FA-C6188B65A47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7C493A78-C823-C801-04B4-B315FDE2F675}"/>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5613D393-22D3-8EA0-D9BC-093DDDA31050}"/>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53012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153AC0D8-E732-6463-4E60-C6D49F6BCF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3660680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tx1"/>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7" name="Group 6">
            <a:extLst>
              <a:ext uri="{FF2B5EF4-FFF2-40B4-BE49-F238E27FC236}">
                <a16:creationId xmlns:a16="http://schemas.microsoft.com/office/drawing/2014/main" id="{25C9C585-1BE0-5C49-338D-B99E4031D70F}"/>
              </a:ext>
            </a:extLst>
          </p:cNvPr>
          <p:cNvGrpSpPr/>
          <p:nvPr userDrawn="1"/>
        </p:nvGrpSpPr>
        <p:grpSpPr>
          <a:xfrm>
            <a:off x="365688" y="6242315"/>
            <a:ext cx="863309" cy="447470"/>
            <a:chOff x="5591148" y="1647262"/>
            <a:chExt cx="1029067" cy="533386"/>
          </a:xfrm>
        </p:grpSpPr>
        <p:sp>
          <p:nvSpPr>
            <p:cNvPr id="8" name="Freeform 7">
              <a:extLst>
                <a:ext uri="{FF2B5EF4-FFF2-40B4-BE49-F238E27FC236}">
                  <a16:creationId xmlns:a16="http://schemas.microsoft.com/office/drawing/2014/main" id="{D453D0DE-DB80-175C-2588-8E7CA5762FE5}"/>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7BEB7548-60D6-83A0-7365-67166897A3EE}"/>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D62FB62F-BCDB-E051-FC1D-0A2017C717C0}"/>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6334F8CA-6021-7415-8689-E366040E56DC}"/>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270A3269-6BD4-FBE3-FC54-A26ABCF0B198}"/>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3F263741-C91F-1306-29A0-99D66E7A0BFB}"/>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A03CBFB3-75C1-AF4D-5435-00A380B38D29}"/>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56AED4CA-E031-A0F0-CA37-7A3A6F5F0B59}"/>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13DA471C-E105-9E84-7073-DFFE5AFADE92}"/>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08432FBE-64B6-43BB-5F57-C29495861E8A}"/>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2341DE13-D0A4-8706-DD5C-BF90425241A5}"/>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6417075E-7B25-B710-0929-DE7134DA3F94}"/>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4AA88649-AC9C-3BA0-B107-DB7F2E8E8E77}"/>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4ABA880D-D6D2-B976-C313-5195BDEEC1ED}"/>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D6EDBA8B-807B-4A5F-48C3-991FB5838045}"/>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7CAD0EEB-B2C0-6B3F-CBFC-F95A2A41B855}"/>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968709B2-6353-7C56-0464-3D51936AB41A}"/>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AE7B8977-2BDD-470F-2544-E2911DDAA141}"/>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59BDB0F8-B926-36F0-55BE-4FFCAA98DCDD}"/>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E0AD3601-767D-4B19-264C-E59CC2C13FE7}"/>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5F915317-E0DB-2B92-1826-132562F4804D}"/>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EB5551B3-C98B-175E-F094-3B9D3442B682}"/>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DFCB3A48-26AA-8F11-0888-FA59389B6C8C}"/>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D34CF973-FD92-6C47-8FBA-7FB25B716641}"/>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A625664F-D04F-BCB3-97B3-41FE33439BA9}"/>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
        <p:nvSpPr>
          <p:cNvPr id="36" name="Content Placeholder 59">
            <a:extLst>
              <a:ext uri="{FF2B5EF4-FFF2-40B4-BE49-F238E27FC236}">
                <a16:creationId xmlns:a16="http://schemas.microsoft.com/office/drawing/2014/main" id="{66D9E8C7-B98D-9AAF-6CD7-3D6E75DAD082}"/>
              </a:ext>
            </a:extLst>
          </p:cNvPr>
          <p:cNvSpPr>
            <a:spLocks noGrp="1"/>
          </p:cNvSpPr>
          <p:nvPr>
            <p:ph sz="quarter" idx="15"/>
          </p:nvPr>
        </p:nvSpPr>
        <p:spPr>
          <a:xfrm>
            <a:off x="6482007" y="1131352"/>
            <a:ext cx="5401702"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37" name="Content Placeholder 59">
            <a:extLst>
              <a:ext uri="{FF2B5EF4-FFF2-40B4-BE49-F238E27FC236}">
                <a16:creationId xmlns:a16="http://schemas.microsoft.com/office/drawing/2014/main" id="{B0831AD2-F902-113F-78C6-C38B3199B2CC}"/>
              </a:ext>
            </a:extLst>
          </p:cNvPr>
          <p:cNvSpPr>
            <a:spLocks noGrp="1"/>
          </p:cNvSpPr>
          <p:nvPr>
            <p:ph sz="quarter" idx="16"/>
          </p:nvPr>
        </p:nvSpPr>
        <p:spPr>
          <a:xfrm>
            <a:off x="371570" y="1131352"/>
            <a:ext cx="5401702"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1479744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A283BB8-1F53-6FFF-E4B5-7E6A4A74A9FF}"/>
              </a:ext>
            </a:extLst>
          </p:cNvPr>
          <p:cNvSpPr/>
          <p:nvPr userDrawn="1"/>
        </p:nvSpPr>
        <p:spPr>
          <a:xfrm>
            <a:off x="341767"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658161" y="1358533"/>
            <a:ext cx="3013269" cy="4543624"/>
          </a:xfrm>
          <a:prstGeom prst="rect">
            <a:avLst/>
          </a:prstGeom>
          <a:no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5" name="Rectangle 4">
            <a:extLst>
              <a:ext uri="{FF2B5EF4-FFF2-40B4-BE49-F238E27FC236}">
                <a16:creationId xmlns:a16="http://schemas.microsoft.com/office/drawing/2014/main" id="{7A3355AA-9703-1604-0079-EDA484FA947A}"/>
              </a:ext>
            </a:extLst>
          </p:cNvPr>
          <p:cNvSpPr/>
          <p:nvPr userDrawn="1"/>
        </p:nvSpPr>
        <p:spPr>
          <a:xfrm>
            <a:off x="4202424"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6" name="Rectangle 5">
            <a:extLst>
              <a:ext uri="{FF2B5EF4-FFF2-40B4-BE49-F238E27FC236}">
                <a16:creationId xmlns:a16="http://schemas.microsoft.com/office/drawing/2014/main" id="{629419D2-F765-DFC5-7251-BA2576644917}"/>
              </a:ext>
            </a:extLst>
          </p:cNvPr>
          <p:cNvSpPr/>
          <p:nvPr userDrawn="1"/>
        </p:nvSpPr>
        <p:spPr>
          <a:xfrm>
            <a:off x="8063081"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518818" y="1358533"/>
            <a:ext cx="3013269" cy="4543624"/>
          </a:xfrm>
          <a:prstGeom prst="rect">
            <a:avLst/>
          </a:prstGeom>
          <a:no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379475" y="1358533"/>
            <a:ext cx="3013269" cy="4543624"/>
          </a:xfrm>
          <a:prstGeom prst="rect">
            <a:avLst/>
          </a:prstGeom>
          <a:no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38050302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3x Columns">
    <p:spTree>
      <p:nvGrpSpPr>
        <p:cNvPr id="1" name=""/>
        <p:cNvGrpSpPr/>
        <p:nvPr/>
      </p:nvGrpSpPr>
      <p:grpSpPr>
        <a:xfrm>
          <a:off x="0" y="0"/>
          <a:ext cx="0" cy="0"/>
          <a:chOff x="0" y="0"/>
          <a:chExt cx="0" cy="0"/>
        </a:xfrm>
      </p:grpSpPr>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371570" y="1131352"/>
            <a:ext cx="3314596"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232227" y="1131352"/>
            <a:ext cx="3314596"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092884" y="1131352"/>
            <a:ext cx="3314596"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cxnSp>
        <p:nvCxnSpPr>
          <p:cNvPr id="3" name="Straight Connector 2">
            <a:extLst>
              <a:ext uri="{FF2B5EF4-FFF2-40B4-BE49-F238E27FC236}">
                <a16:creationId xmlns:a16="http://schemas.microsoft.com/office/drawing/2014/main" id="{AFED1A37-69F4-94CC-9FD6-D42602C1EFCD}"/>
              </a:ext>
            </a:extLst>
          </p:cNvPr>
          <p:cNvCxnSpPr>
            <a:cxnSpLocks/>
          </p:cNvCxnSpPr>
          <p:nvPr userDrawn="1"/>
        </p:nvCxnSpPr>
        <p:spPr>
          <a:xfrm flipV="1">
            <a:off x="4061947"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53DA4F4-4DE5-BFEC-706A-4680C7FD48EF}"/>
              </a:ext>
            </a:extLst>
          </p:cNvPr>
          <p:cNvCxnSpPr>
            <a:cxnSpLocks/>
          </p:cNvCxnSpPr>
          <p:nvPr userDrawn="1"/>
        </p:nvCxnSpPr>
        <p:spPr>
          <a:xfrm flipV="1">
            <a:off x="7919963"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459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FD4D23-4E73-EB5A-C8AE-CA1F0FB2E760}"/>
              </a:ext>
            </a:extLst>
          </p:cNvPr>
          <p:cNvSpPr/>
          <p:nvPr userDrawn="1"/>
        </p:nvSpPr>
        <p:spPr>
          <a:xfrm>
            <a:off x="7896226" y="0"/>
            <a:ext cx="4295774"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69" y="1131352"/>
            <a:ext cx="7224613"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21264789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3x Colum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D377327-339C-0F13-1E7E-33AF8728A624}"/>
              </a:ext>
            </a:extLst>
          </p:cNvPr>
          <p:cNvSpPr>
            <a:spLocks noGrp="1"/>
          </p:cNvSpPr>
          <p:nvPr>
            <p:ph type="pic" sz="quarter" idx="20"/>
          </p:nvPr>
        </p:nvSpPr>
        <p:spPr>
          <a:xfrm>
            <a:off x="7896225" y="0"/>
            <a:ext cx="4295775" cy="6858000"/>
          </a:xfrm>
          <a:prstGeom prst="rect">
            <a:avLst/>
          </a:prstGeom>
          <a:solidFill>
            <a:schemeClr val="bg1">
              <a:lumMod val="85000"/>
            </a:schemeClr>
          </a:solidFill>
        </p:spPr>
        <p:txBody>
          <a:bodyPr/>
          <a:lstStyle/>
          <a:p>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69" y="1131352"/>
            <a:ext cx="7224613"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3068545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7896226"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 name="Content Placeholder 59">
            <a:extLst>
              <a:ext uri="{FF2B5EF4-FFF2-40B4-BE49-F238E27FC236}">
                <a16:creationId xmlns:a16="http://schemas.microsoft.com/office/drawing/2014/main" id="{EB6EA22F-348E-86E7-06F2-26F8003E597B}"/>
              </a:ext>
            </a:extLst>
          </p:cNvPr>
          <p:cNvSpPr>
            <a:spLocks noGrp="1"/>
          </p:cNvSpPr>
          <p:nvPr>
            <p:ph sz="quarter" idx="18"/>
          </p:nvPr>
        </p:nvSpPr>
        <p:spPr>
          <a:xfrm>
            <a:off x="371569" y="1131352"/>
            <a:ext cx="7224613"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1171175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 name="Group 2">
            <a:extLst>
              <a:ext uri="{FF2B5EF4-FFF2-40B4-BE49-F238E27FC236}">
                <a16:creationId xmlns:a16="http://schemas.microsoft.com/office/drawing/2014/main" id="{5AC91E21-5413-DA8B-88D4-7CAA763840A9}"/>
              </a:ext>
            </a:extLst>
          </p:cNvPr>
          <p:cNvGrpSpPr/>
          <p:nvPr userDrawn="1"/>
        </p:nvGrpSpPr>
        <p:grpSpPr>
          <a:xfrm>
            <a:off x="365688" y="6242315"/>
            <a:ext cx="863309" cy="447470"/>
            <a:chOff x="5591148" y="1647262"/>
            <a:chExt cx="1029067" cy="533386"/>
          </a:xfrm>
        </p:grpSpPr>
        <p:sp>
          <p:nvSpPr>
            <p:cNvPr id="9" name="Freeform 8">
              <a:extLst>
                <a:ext uri="{FF2B5EF4-FFF2-40B4-BE49-F238E27FC236}">
                  <a16:creationId xmlns:a16="http://schemas.microsoft.com/office/drawing/2014/main" id="{A41A3B77-CDF8-FF74-78B1-99F046FE8858}"/>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ED471729-40C0-768E-6144-08C1C10E9A7E}"/>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F1227C59-97F5-92A7-2902-53F78B6EDD39}"/>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88A71057-2FCC-19CB-B4C4-9D01D40FEC09}"/>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9CDF6E65-7F4A-6E17-09C1-3F47844A79E9}"/>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EAFE03A9-E387-4DD9-25E4-56B33FB27850}"/>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B05AFD8-2B7F-84DB-5488-4076D86877E3}"/>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49EE7C6E-FD45-76E0-0E57-BD37442376FC}"/>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46924F08-30E6-B96E-0AC4-1A4E675A1C51}"/>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0FD64B85-1C0B-E62C-CB30-34607826562C}"/>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CC2331CA-EDE4-0CDB-2931-CA21C965708C}"/>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AD3A79D6-206C-C795-AF88-7256C5761B34}"/>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B5EEC4F3-7F6E-0FB6-AB6A-E7C9DC8EC5E3}"/>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EBFC6334-FD8A-80A1-6B63-4FF81E8C7081}"/>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76C0F4F9-7E70-F0C1-27EB-C23918390409}"/>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8B92440E-B6F5-BF00-D82F-E862FAA14E50}"/>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318303BC-361E-DA57-47F1-907200D085D4}"/>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50DC5DFF-2698-EF0F-4953-FD9E9F56EB70}"/>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16DB996D-AAE9-F38B-4042-F3260A90D2F2}"/>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9DB1E916-D3BF-DEF1-B050-4BEF43660789}"/>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25FDA1CE-EFAF-B9A8-6118-C6BB2333D062}"/>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AE76C31D-06CF-D707-6E26-060AB3173BE0}"/>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BAE93218-08D5-63FA-59A4-C57C22B53091}"/>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1E760988-D34A-E9EF-B285-5CE14815EFFF}"/>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449E020A-6BFD-4E39-7369-B995B4D64950}"/>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
        <p:nvSpPr>
          <p:cNvPr id="38" name="Content Placeholder 59">
            <a:extLst>
              <a:ext uri="{FF2B5EF4-FFF2-40B4-BE49-F238E27FC236}">
                <a16:creationId xmlns:a16="http://schemas.microsoft.com/office/drawing/2014/main" id="{F679D0A4-EC0C-9B07-6AB5-BD549415C10A}"/>
              </a:ext>
            </a:extLst>
          </p:cNvPr>
          <p:cNvSpPr>
            <a:spLocks noGrp="1"/>
          </p:cNvSpPr>
          <p:nvPr>
            <p:ph sz="quarter" idx="19"/>
          </p:nvPr>
        </p:nvSpPr>
        <p:spPr>
          <a:xfrm>
            <a:off x="4557902" y="1131352"/>
            <a:ext cx="7246007"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34287936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5" name="Group 34">
            <a:extLst>
              <a:ext uri="{FF2B5EF4-FFF2-40B4-BE49-F238E27FC236}">
                <a16:creationId xmlns:a16="http://schemas.microsoft.com/office/drawing/2014/main" id="{9A93CC19-13B1-87C1-C7EE-F537EF4844C5}"/>
              </a:ext>
            </a:extLst>
          </p:cNvPr>
          <p:cNvGrpSpPr/>
          <p:nvPr userDrawn="1"/>
        </p:nvGrpSpPr>
        <p:grpSpPr>
          <a:xfrm>
            <a:off x="368227" y="6247419"/>
            <a:ext cx="869854" cy="440815"/>
            <a:chOff x="5591148" y="347222"/>
            <a:chExt cx="1029067" cy="533386"/>
          </a:xfrm>
        </p:grpSpPr>
        <p:sp>
          <p:nvSpPr>
            <p:cNvPr id="36" name="Freeform 35">
              <a:extLst>
                <a:ext uri="{FF2B5EF4-FFF2-40B4-BE49-F238E27FC236}">
                  <a16:creationId xmlns:a16="http://schemas.microsoft.com/office/drawing/2014/main" id="{4C332C35-7BDA-A95C-D889-CBFFF784EFB7}"/>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3F49D899-EFC7-D24A-1BBB-4C1BF863E4B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AAD76988-B4EB-4109-8239-2929D836B470}"/>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63B14381-6699-754E-2CC8-BE9E21F7F2D0}"/>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64DDF990-A7E2-76B0-80DC-A85BF29E820D}"/>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79AD2923-425C-186B-8270-4343CA13D3A8}"/>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9A21D32D-BE90-2582-BEAF-BBCC8026D27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17757C65-9C87-56D3-1355-71F2ABEAF7FF}"/>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B823967E-44B9-7729-593B-1C0702F514D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11D449FC-483E-CFC4-8535-A019E2ED3827}"/>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E57F1865-341F-DA37-4227-CE19F9B2436E}"/>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AEF40B5A-38F9-F9C1-DE5B-72A10DE2E940}"/>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0638D04C-ECD4-C088-0605-A11D1B50351A}"/>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7FAD9A8E-5CB6-33B6-A132-3569BEA5CF0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E35D3F91-6C23-CCC1-535D-4A8932175EF7}"/>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7C3BA545-D8CA-8193-C989-B441B1AC55EC}"/>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575D660-69EE-3CEF-0651-32C41F8778B4}"/>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35C40A44-89DC-BF86-2971-EC92793174AB}"/>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38AC2B02-96BD-342D-9743-528BA04F33A7}"/>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5E1C05F3-0636-1487-3F12-D155ABCF187E}"/>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1475FAD8-CD93-A568-3227-669AEDA8A05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A3781CF9-3441-8217-1B33-06E37E6CDA5F}"/>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E5225ED0-9B13-4001-8FDE-689C8D0A9501}"/>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1EEA8351-81AA-FD80-F644-DE020823B82C}"/>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5221DAC8-6678-995F-E4C1-8105B60A7B4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4" name="Content Placeholder 59">
            <a:extLst>
              <a:ext uri="{FF2B5EF4-FFF2-40B4-BE49-F238E27FC236}">
                <a16:creationId xmlns:a16="http://schemas.microsoft.com/office/drawing/2014/main" id="{4457BB4E-6789-B405-251D-030CB2A1130E}"/>
              </a:ext>
            </a:extLst>
          </p:cNvPr>
          <p:cNvSpPr>
            <a:spLocks noGrp="1"/>
          </p:cNvSpPr>
          <p:nvPr>
            <p:ph sz="quarter" idx="19"/>
          </p:nvPr>
        </p:nvSpPr>
        <p:spPr>
          <a:xfrm>
            <a:off x="4557902" y="1131352"/>
            <a:ext cx="7246007"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7208057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bg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grpSp>
        <p:nvGrpSpPr>
          <p:cNvPr id="48" name="Group 47">
            <a:extLst>
              <a:ext uri="{FF2B5EF4-FFF2-40B4-BE49-F238E27FC236}">
                <a16:creationId xmlns:a16="http://schemas.microsoft.com/office/drawing/2014/main" id="{933A7A0C-176B-05C0-82BC-3474B814FFFD}"/>
              </a:ext>
            </a:extLst>
          </p:cNvPr>
          <p:cNvGrpSpPr/>
          <p:nvPr userDrawn="1"/>
        </p:nvGrpSpPr>
        <p:grpSpPr>
          <a:xfrm>
            <a:off x="368227" y="6247419"/>
            <a:ext cx="869854" cy="440815"/>
            <a:chOff x="5591148" y="347222"/>
            <a:chExt cx="1029067" cy="533386"/>
          </a:xfrm>
        </p:grpSpPr>
        <p:sp>
          <p:nvSpPr>
            <p:cNvPr id="49" name="Freeform 48">
              <a:extLst>
                <a:ext uri="{FF2B5EF4-FFF2-40B4-BE49-F238E27FC236}">
                  <a16:creationId xmlns:a16="http://schemas.microsoft.com/office/drawing/2014/main" id="{CAEEFE6D-5773-0FE8-49ED-A8282AEFFA4C}"/>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17A6D847-06E6-30DC-4104-2A1D34ED81CA}"/>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7BFD5C27-04B0-AA8C-2DDE-B2890E3C3C46}"/>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DF9427B-5C46-6CA7-AC94-643EB31C1993}"/>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6B7FDEE9-CC1F-EE58-E900-E3B148B66AD4}"/>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A0F5E3BF-E065-063D-5EFA-A26D4F8A0A06}"/>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AEB0A22D-A58B-553A-57D4-42482A0F0AEC}"/>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02CF97F-E275-733E-B1A9-4BE5E0903A0A}"/>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E08B583-ABE5-7E49-F9B7-3094220F4F32}"/>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2C2A2DC5-36D5-8FCB-D2A5-14EB67BB26C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BC95F102-13A5-4C96-CB25-DE06AD30CCC1}"/>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3390B7E6-DA69-BF3E-0C84-2189BDFAFBD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472F5AF1-A38B-BD90-41B3-32E5F710FF4A}"/>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CEE98475-8C1C-5B6A-C168-FB81DD8BC5EA}"/>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F288EE1B-5521-A932-F95E-9EACA09A8658}"/>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4CA88628-D505-5CF6-DBB2-ED1A65F3951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98BFB5C6-C57B-61E2-19D3-FE1B454A9046}"/>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55710973-AA5B-68F2-5822-5BEE279F9DD4}"/>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20A956D3-E8A6-CC13-45FE-C959C5F8402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B28CA882-97F7-C764-D7A7-6BD61DD8D656}"/>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E83D49C8-0FD1-32B2-33AA-C5E2DEFF5CDA}"/>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400B5958-10C0-12E0-825D-B20F19FFD02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6A02C846-32CB-0817-A85B-24025282446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C60EFDB1-EEBD-8303-0F24-545A3C3227D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AE882DC0-6FD7-B9F1-C668-3C7B4281B9FD}"/>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6295220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accent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
        <p:nvSpPr>
          <p:cNvPr id="3" name="TextBox 2">
            <a:extLst>
              <a:ext uri="{FF2B5EF4-FFF2-40B4-BE49-F238E27FC236}">
                <a16:creationId xmlns:a16="http://schemas.microsoft.com/office/drawing/2014/main" id="{3C6E1E1D-8EC1-E530-0FD4-DBF747D97261}"/>
              </a:ext>
            </a:extLst>
          </p:cNvPr>
          <p:cNvSpPr txBox="1"/>
          <p:nvPr userDrawn="1"/>
        </p:nvSpPr>
        <p:spPr>
          <a:xfrm>
            <a:off x="2304789" y="-588723"/>
            <a:ext cx="0" cy="0"/>
          </a:xfrm>
          <a:prstGeom prst="rect">
            <a:avLst/>
          </a:prstGeom>
          <a:solidFill>
            <a:schemeClr val="bg1"/>
          </a:solidFill>
          <a:ln>
            <a:solidFill>
              <a:schemeClr val="accent2"/>
            </a:solidFill>
          </a:ln>
        </p:spPr>
        <p:txBody>
          <a:bodyPr wrap="none" rtlCol="0">
            <a:noAutofit/>
          </a:bodyPr>
          <a:lstStyle/>
          <a:p>
            <a:pPr algn="l"/>
            <a:endParaRPr lang="en-NL" dirty="0" err="1"/>
          </a:p>
        </p:txBody>
      </p:sp>
      <p:grpSp>
        <p:nvGrpSpPr>
          <p:cNvPr id="6" name="Group 5">
            <a:extLst>
              <a:ext uri="{FF2B5EF4-FFF2-40B4-BE49-F238E27FC236}">
                <a16:creationId xmlns:a16="http://schemas.microsoft.com/office/drawing/2014/main" id="{4CBF3F3D-A6F3-AA01-DECE-83AA41F935B2}"/>
              </a:ext>
            </a:extLst>
          </p:cNvPr>
          <p:cNvGrpSpPr/>
          <p:nvPr userDrawn="1"/>
        </p:nvGrpSpPr>
        <p:grpSpPr>
          <a:xfrm>
            <a:off x="368227" y="6247419"/>
            <a:ext cx="869854" cy="440815"/>
            <a:chOff x="5591148" y="347222"/>
            <a:chExt cx="1029067" cy="533386"/>
          </a:xfrm>
        </p:grpSpPr>
        <p:sp>
          <p:nvSpPr>
            <p:cNvPr id="8" name="Freeform 7">
              <a:extLst>
                <a:ext uri="{FF2B5EF4-FFF2-40B4-BE49-F238E27FC236}">
                  <a16:creationId xmlns:a16="http://schemas.microsoft.com/office/drawing/2014/main" id="{069A46F1-1136-08CA-FBC4-8137EEA70709}"/>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18367F73-D994-47B0-C9F6-42922619C34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ECA26C4A-B9E3-1BEC-2D39-3BE89F1BCFE0}"/>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BA81D2C8-5986-C497-A291-A666FF6415A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373CE1F5-5505-D3D2-7D4D-9756D210BE51}"/>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3C9AEE5D-1AC2-BEF3-74EF-61617A934798}"/>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69CB77EC-AD8F-076B-40A3-A269ECFBB38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A41BF380-ED97-4976-0DB9-FEA0752DC330}"/>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9ACF0D5-C34B-1D66-BEA5-8C5034D131C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F2D90E9E-510D-953A-9CF2-8C314CDCBCD1}"/>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FCB93A2F-7E6A-457C-E301-7322F30FBAC1}"/>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FF789578-B7D6-5996-39EE-61B3304E140D}"/>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320BAEBD-78F2-3F3E-2183-C79E2CB5B181}"/>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B7717F5A-B245-4EDE-E657-35C354AE2952}"/>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4C289D90-03B6-B3B5-4CA1-EC641F06EE70}"/>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140F146D-1445-CA60-1AFF-069794D3D860}"/>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BCE82B8D-6BB6-E203-1CB7-60F776F7783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15534E8F-462A-6182-D17D-4E9084B9D93F}"/>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84099583-B270-21E6-5536-47E841ADA83A}"/>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06F5FC9B-AC2B-5E74-9C44-F14B4E4B5264}"/>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1B413F75-D83B-323D-77B0-10F473FA64D2}"/>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C2CF7B07-C18A-D9A0-982E-A98A08C94718}"/>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CD9EB95-DA4F-8F99-4314-88C2F870B1A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07C99CFF-7A29-866E-7873-498A762FF08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A8E9C38B-8680-EC06-845B-E70D6521060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752866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Single image - 1 line only - Mint">
    <p:bg>
      <p:bgPr>
        <a:solidFill>
          <a:schemeClr val="bg1"/>
        </a:solidFill>
        <a:effectLst/>
      </p:bgPr>
    </p:bg>
    <p:spTree>
      <p:nvGrpSpPr>
        <p:cNvPr id="1" name=""/>
        <p:cNvGrpSpPr/>
        <p:nvPr/>
      </p:nvGrpSpPr>
      <p:grpSpPr>
        <a:xfrm>
          <a:off x="0" y="0"/>
          <a:ext cx="0" cy="0"/>
          <a:chOff x="0" y="0"/>
          <a:chExt cx="0" cy="0"/>
        </a:xfrm>
      </p:grpSpPr>
      <p:pic>
        <p:nvPicPr>
          <p:cNvPr id="3" name="Picture Placeholder 8">
            <a:extLst>
              <a:ext uri="{FF2B5EF4-FFF2-40B4-BE49-F238E27FC236}">
                <a16:creationId xmlns:a16="http://schemas.microsoft.com/office/drawing/2014/main" id="{BC61A769-FA21-1557-287E-443DDF049A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 y="3"/>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37661259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608239"/>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231355"/>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sp>
        <p:nvSpPr>
          <p:cNvPr id="3" name="TextBox 2">
            <a:extLst>
              <a:ext uri="{FF2B5EF4-FFF2-40B4-BE49-F238E27FC236}">
                <a16:creationId xmlns:a16="http://schemas.microsoft.com/office/drawing/2014/main" id="{E975522C-B98C-3662-6FF1-F94A1E0BD861}"/>
              </a:ext>
            </a:extLst>
          </p:cNvPr>
          <p:cNvSpPr txBox="1"/>
          <p:nvPr userDrawn="1"/>
        </p:nvSpPr>
        <p:spPr>
          <a:xfrm>
            <a:off x="4894729" y="-2115671"/>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6" name="Group 35">
            <a:extLst>
              <a:ext uri="{FF2B5EF4-FFF2-40B4-BE49-F238E27FC236}">
                <a16:creationId xmlns:a16="http://schemas.microsoft.com/office/drawing/2014/main" id="{ACFB0CD3-D5D4-31A9-C4F7-65CF2E010DC5}"/>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C3216FD3-FD27-4BAE-6C2A-7F56255481EF}"/>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635D3875-9F79-30D4-196B-ABDA3BF04418}"/>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9EB43C5F-3BFA-84B5-FF42-99FD7A0CE46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D5265848-AB79-5F57-7AC6-F460ED732F7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427A7C42-1421-932A-5C5C-2B2B3F15E83D}"/>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4594173A-1F0F-F054-E89E-0640C88417FB}"/>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2A6CDD9D-9D99-A0E2-E93B-A3A72C766C08}"/>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8247808-AB2B-CE56-A379-D4F65832ED0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B328B109-FB6E-203D-F0B7-D2D131773209}"/>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A47E3A21-492F-F8FB-EC5A-137AE59DCD52}"/>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7236937D-96F0-2F6D-7C95-E7772EAE6CD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AA3618EF-D6D8-351C-671F-2AE467C398F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7FBA997F-A05E-2B6E-1ACB-B2E484854F30}"/>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CE24CADB-83A8-1C53-BC5C-207DE1FE4D81}"/>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F2FBB8A5-8A5A-9A8C-013F-24AB9CB01CEC}"/>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2CD2099F-1B44-DB0C-73AC-B852FA51CE7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2DC14AF4-4F60-BBA9-6B2B-99DE130BF14D}"/>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807DEA19-46C7-3DA6-5749-B6EB8E0D138D}"/>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5704C1E6-35EE-5DC1-FF24-E32181BCBFD0}"/>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9810494A-1D27-1644-EA74-CB3923069100}"/>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09CF4EA-4760-F3C4-7B4E-BE1FC636D43E}"/>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FE8C6912-EC79-4C0A-C503-E099F4D9B37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3A675857-F5E7-6913-609F-3368D51BF31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3BCA47EE-D79F-B691-B519-AAAF76560FE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6F1FB020-EBAE-FA32-A81B-E2BB40B723D2}"/>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pic>
        <p:nvPicPr>
          <p:cNvPr id="62" name="Picture 61">
            <a:extLst>
              <a:ext uri="{FF2B5EF4-FFF2-40B4-BE49-F238E27FC236}">
                <a16:creationId xmlns:a16="http://schemas.microsoft.com/office/drawing/2014/main" id="{FDF0CA0E-03CE-A156-D827-E4AD8317799E}"/>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Tree>
    <p:extLst>
      <p:ext uri="{BB962C8B-B14F-4D97-AF65-F5344CB8AC3E}">
        <p14:creationId xmlns:p14="http://schemas.microsoft.com/office/powerpoint/2010/main" val="5251178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dirty="0"/>
              <a:t>Click to add title</a:t>
            </a:r>
            <a:endParaRPr lang="en-GB" dirty="0"/>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18086439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dirty="0"/>
              <a:t>Click to add title</a:t>
            </a:r>
            <a:endParaRPr lang="en-GB" dirty="0"/>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6534848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2"/>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2"/>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dirty="0"/>
              <a:t>Click to add title</a:t>
            </a:r>
            <a:endParaRPr lang="en-GB" dirty="0"/>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38302524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66374" cy="4321175"/>
          </a:xfrm>
          <a:prstGeom prst="rect">
            <a:avLst/>
          </a:prstGeo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404340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x Columns - Blue /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3" y="1808163"/>
            <a:ext cx="6966375" cy="4321175"/>
          </a:xfrm>
          <a:prstGeom prst="rect">
            <a:avLst/>
          </a:prstGeo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445082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dirty="0"/>
              <a:t>“Quote Copy Avenir Demi 24pt”.</a:t>
            </a:r>
            <a:endParaRPr lang="en-GB" dirty="0"/>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a:prstGeom prst="rect">
            <a:avLst/>
          </a:prstGeo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a:prstGeom prst="rect">
            <a:avLst/>
          </a:prstGeo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Tree>
    <p:extLst>
      <p:ext uri="{BB962C8B-B14F-4D97-AF65-F5344CB8AC3E}">
        <p14:creationId xmlns:p14="http://schemas.microsoft.com/office/powerpoint/2010/main" val="33819755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07327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3" y="1808163"/>
            <a:ext cx="6966375" cy="4321175"/>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021371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Lst>
          </p:cNvPr>
          <p:cNvSpPr/>
          <p:nvPr userDrawn="1"/>
        </p:nvSpPr>
        <p:spPr>
          <a:xfrm>
            <a:off x="0" y="6055360"/>
            <a:ext cx="3566160" cy="802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5">
            <a:extLst>
              <a:ext uri="{FF2B5EF4-FFF2-40B4-BE49-F238E27FC236}">
                <a16:creationId xmlns:a16="http://schemas.microsoft.com/office/drawing/2014/main" id="{59397AB1-B6A0-0C85-7396-FC83E056BD7A}"/>
              </a:ext>
            </a:extLst>
          </p:cNvPr>
          <p:cNvSpPr>
            <a:spLocks noGrp="1"/>
          </p:cNvSpPr>
          <p:nvPr>
            <p:ph type="pic" sz="quarter" idx="22"/>
          </p:nvPr>
        </p:nvSpPr>
        <p:spPr>
          <a:xfrm>
            <a:off x="4" y="4"/>
            <a:ext cx="8039097" cy="6857997"/>
          </a:xfrm>
          <a:custGeom>
            <a:avLst/>
            <a:gdLst>
              <a:gd name="connsiteX0" fmla="*/ 1286044 w 8039097"/>
              <a:gd name="connsiteY0" fmla="*/ 6672947 h 6857997"/>
              <a:gd name="connsiteX1" fmla="*/ 1286044 w 8039097"/>
              <a:gd name="connsiteY1" fmla="*/ 6677017 h 6857997"/>
              <a:gd name="connsiteX2" fmla="*/ 1275191 w 8039097"/>
              <a:gd name="connsiteY2" fmla="*/ 6686740 h 6857997"/>
              <a:gd name="connsiteX3" fmla="*/ 1267277 w 8039097"/>
              <a:gd name="connsiteY3" fmla="*/ 6680183 h 6857997"/>
              <a:gd name="connsiteX4" fmla="*/ 1275191 w 8039097"/>
              <a:gd name="connsiteY4" fmla="*/ 6674078 h 6857997"/>
              <a:gd name="connsiteX5" fmla="*/ 1281070 w 8039097"/>
              <a:gd name="connsiteY5" fmla="*/ 6674078 h 6857997"/>
              <a:gd name="connsiteX6" fmla="*/ 1286044 w 8039097"/>
              <a:gd name="connsiteY6" fmla="*/ 6672947 h 6857997"/>
              <a:gd name="connsiteX7" fmla="*/ 1089783 w 8039097"/>
              <a:gd name="connsiteY7" fmla="*/ 6672947 h 6857997"/>
              <a:gd name="connsiteX8" fmla="*/ 1089783 w 8039097"/>
              <a:gd name="connsiteY8" fmla="*/ 6677017 h 6857997"/>
              <a:gd name="connsiteX9" fmla="*/ 1078930 w 8039097"/>
              <a:gd name="connsiteY9" fmla="*/ 6686740 h 6857997"/>
              <a:gd name="connsiteX10" fmla="*/ 1071015 w 8039097"/>
              <a:gd name="connsiteY10" fmla="*/ 6680183 h 6857997"/>
              <a:gd name="connsiteX11" fmla="*/ 1078930 w 8039097"/>
              <a:gd name="connsiteY11" fmla="*/ 6674078 h 6857997"/>
              <a:gd name="connsiteX12" fmla="*/ 1084808 w 8039097"/>
              <a:gd name="connsiteY12" fmla="*/ 6674078 h 6857997"/>
              <a:gd name="connsiteX13" fmla="*/ 1089783 w 8039097"/>
              <a:gd name="connsiteY13" fmla="*/ 6672947 h 6857997"/>
              <a:gd name="connsiteX14" fmla="*/ 694316 w 8039097"/>
              <a:gd name="connsiteY14" fmla="*/ 6670461 h 6857997"/>
              <a:gd name="connsiteX15" fmla="*/ 694316 w 8039097"/>
              <a:gd name="connsiteY15" fmla="*/ 6677923 h 6857997"/>
              <a:gd name="connsiteX16" fmla="*/ 678488 w 8039097"/>
              <a:gd name="connsiteY16" fmla="*/ 6692168 h 6857997"/>
              <a:gd name="connsiteX17" fmla="*/ 665827 w 8039097"/>
              <a:gd name="connsiteY17" fmla="*/ 6681992 h 6857997"/>
              <a:gd name="connsiteX18" fmla="*/ 677358 w 8039097"/>
              <a:gd name="connsiteY18" fmla="*/ 6672496 h 6857997"/>
              <a:gd name="connsiteX19" fmla="*/ 687307 w 8039097"/>
              <a:gd name="connsiteY19" fmla="*/ 6672496 h 6857997"/>
              <a:gd name="connsiteX20" fmla="*/ 694316 w 8039097"/>
              <a:gd name="connsiteY20" fmla="*/ 6670461 h 6857997"/>
              <a:gd name="connsiteX21" fmla="*/ 1383498 w 8039097"/>
              <a:gd name="connsiteY21" fmla="*/ 6653051 h 6857997"/>
              <a:gd name="connsiteX22" fmla="*/ 1395934 w 8039097"/>
              <a:gd name="connsiteY22" fmla="*/ 6663225 h 6857997"/>
              <a:gd name="connsiteX23" fmla="*/ 1370835 w 8039097"/>
              <a:gd name="connsiteY23" fmla="*/ 6663225 h 6857997"/>
              <a:gd name="connsiteX24" fmla="*/ 1383498 w 8039097"/>
              <a:gd name="connsiteY24" fmla="*/ 6653051 h 6857997"/>
              <a:gd name="connsiteX25" fmla="*/ 840609 w 8039097"/>
              <a:gd name="connsiteY25" fmla="*/ 6648302 h 6857997"/>
              <a:gd name="connsiteX26" fmla="*/ 860959 w 8039097"/>
              <a:gd name="connsiteY26" fmla="*/ 6670235 h 6857997"/>
              <a:gd name="connsiteX27" fmla="*/ 840609 w 8039097"/>
              <a:gd name="connsiteY27" fmla="*/ 6692168 h 6857997"/>
              <a:gd name="connsiteX28" fmla="*/ 820259 w 8039097"/>
              <a:gd name="connsiteY28" fmla="*/ 6670235 h 6857997"/>
              <a:gd name="connsiteX29" fmla="*/ 840609 w 8039097"/>
              <a:gd name="connsiteY29" fmla="*/ 6648302 h 6857997"/>
              <a:gd name="connsiteX30" fmla="*/ 742025 w 8039097"/>
              <a:gd name="connsiteY30" fmla="*/ 6642423 h 6857997"/>
              <a:gd name="connsiteX31" fmla="*/ 725745 w 8039097"/>
              <a:gd name="connsiteY31" fmla="*/ 6652599 h 6857997"/>
              <a:gd name="connsiteX32" fmla="*/ 725745 w 8039097"/>
              <a:gd name="connsiteY32" fmla="*/ 6643328 h 6857997"/>
              <a:gd name="connsiteX33" fmla="*/ 718736 w 8039097"/>
              <a:gd name="connsiteY33" fmla="*/ 6643328 h 6857997"/>
              <a:gd name="connsiteX34" fmla="*/ 718736 w 8039097"/>
              <a:gd name="connsiteY34" fmla="*/ 6697142 h 6857997"/>
              <a:gd name="connsiteX35" fmla="*/ 725971 w 8039097"/>
              <a:gd name="connsiteY35" fmla="*/ 6697142 h 6857997"/>
              <a:gd name="connsiteX36" fmla="*/ 725971 w 8039097"/>
              <a:gd name="connsiteY36" fmla="*/ 6667069 h 6857997"/>
              <a:gd name="connsiteX37" fmla="*/ 742251 w 8039097"/>
              <a:gd name="connsiteY37" fmla="*/ 6649885 h 6857997"/>
              <a:gd name="connsiteX38" fmla="*/ 745869 w 8039097"/>
              <a:gd name="connsiteY38" fmla="*/ 6649885 h 6857997"/>
              <a:gd name="connsiteX39" fmla="*/ 746095 w 8039097"/>
              <a:gd name="connsiteY39" fmla="*/ 6642650 h 6857997"/>
              <a:gd name="connsiteX40" fmla="*/ 742025 w 8039097"/>
              <a:gd name="connsiteY40" fmla="*/ 6642423 h 6857997"/>
              <a:gd name="connsiteX41" fmla="*/ 840609 w 8039097"/>
              <a:gd name="connsiteY41" fmla="*/ 6641745 h 6857997"/>
              <a:gd name="connsiteX42" fmla="*/ 812797 w 8039097"/>
              <a:gd name="connsiteY42" fmla="*/ 6670235 h 6857997"/>
              <a:gd name="connsiteX43" fmla="*/ 840609 w 8039097"/>
              <a:gd name="connsiteY43" fmla="*/ 6698498 h 6857997"/>
              <a:gd name="connsiteX44" fmla="*/ 868646 w 8039097"/>
              <a:gd name="connsiteY44" fmla="*/ 6670235 h 6857997"/>
              <a:gd name="connsiteX45" fmla="*/ 840609 w 8039097"/>
              <a:gd name="connsiteY45" fmla="*/ 6641745 h 6857997"/>
              <a:gd name="connsiteX46" fmla="*/ 681202 w 8039097"/>
              <a:gd name="connsiteY46" fmla="*/ 6641745 h 6857997"/>
              <a:gd name="connsiteX47" fmla="*/ 660626 w 8039097"/>
              <a:gd name="connsiteY47" fmla="*/ 6648529 h 6857997"/>
              <a:gd name="connsiteX48" fmla="*/ 664244 w 8039097"/>
              <a:gd name="connsiteY48" fmla="*/ 6654181 h 6857997"/>
              <a:gd name="connsiteX49" fmla="*/ 680749 w 8039097"/>
              <a:gd name="connsiteY49" fmla="*/ 6648302 h 6857997"/>
              <a:gd name="connsiteX50" fmla="*/ 694316 w 8039097"/>
              <a:gd name="connsiteY50" fmla="*/ 6659834 h 6857997"/>
              <a:gd name="connsiteX51" fmla="*/ 694090 w 8039097"/>
              <a:gd name="connsiteY51" fmla="*/ 6661191 h 6857997"/>
              <a:gd name="connsiteX52" fmla="*/ 688889 w 8039097"/>
              <a:gd name="connsiteY52" fmla="*/ 6666165 h 6857997"/>
              <a:gd name="connsiteX53" fmla="*/ 676001 w 8039097"/>
              <a:gd name="connsiteY53" fmla="*/ 6666165 h 6857997"/>
              <a:gd name="connsiteX54" fmla="*/ 657687 w 8039097"/>
              <a:gd name="connsiteY54" fmla="*/ 6681992 h 6857997"/>
              <a:gd name="connsiteX55" fmla="*/ 677358 w 8039097"/>
              <a:gd name="connsiteY55" fmla="*/ 6698498 h 6857997"/>
              <a:gd name="connsiteX56" fmla="*/ 694316 w 8039097"/>
              <a:gd name="connsiteY56" fmla="*/ 6690358 h 6857997"/>
              <a:gd name="connsiteX57" fmla="*/ 694316 w 8039097"/>
              <a:gd name="connsiteY57" fmla="*/ 6697142 h 6857997"/>
              <a:gd name="connsiteX58" fmla="*/ 701778 w 8039097"/>
              <a:gd name="connsiteY58" fmla="*/ 6697142 h 6857997"/>
              <a:gd name="connsiteX59" fmla="*/ 701778 w 8039097"/>
              <a:gd name="connsiteY59" fmla="*/ 6660060 h 6857997"/>
              <a:gd name="connsiteX60" fmla="*/ 681202 w 8039097"/>
              <a:gd name="connsiteY60" fmla="*/ 6641745 h 6857997"/>
              <a:gd name="connsiteX61" fmla="*/ 1157388 w 8039097"/>
              <a:gd name="connsiteY61" fmla="*/ 6641293 h 6857997"/>
              <a:gd name="connsiteX62" fmla="*/ 1157388 w 8039097"/>
              <a:gd name="connsiteY62" fmla="*/ 6654633 h 6857997"/>
              <a:gd name="connsiteX63" fmla="*/ 1165302 w 8039097"/>
              <a:gd name="connsiteY63" fmla="*/ 6654633 h 6857997"/>
              <a:gd name="connsiteX64" fmla="*/ 1165302 w 8039097"/>
              <a:gd name="connsiteY64" fmla="*/ 6697142 h 6857997"/>
              <a:gd name="connsiteX65" fmla="*/ 1181130 w 8039097"/>
              <a:gd name="connsiteY65" fmla="*/ 6697142 h 6857997"/>
              <a:gd name="connsiteX66" fmla="*/ 1181130 w 8039097"/>
              <a:gd name="connsiteY66" fmla="*/ 6641293 h 6857997"/>
              <a:gd name="connsiteX67" fmla="*/ 1189496 w 8039097"/>
              <a:gd name="connsiteY67" fmla="*/ 6641066 h 6857997"/>
              <a:gd name="connsiteX68" fmla="*/ 1208489 w 8039097"/>
              <a:gd name="connsiteY68" fmla="*/ 6697141 h 6857997"/>
              <a:gd name="connsiteX69" fmla="*/ 1228161 w 8039097"/>
              <a:gd name="connsiteY69" fmla="*/ 6697141 h 6857997"/>
              <a:gd name="connsiteX70" fmla="*/ 1248059 w 8039097"/>
              <a:gd name="connsiteY70" fmla="*/ 6641066 h 6857997"/>
              <a:gd name="connsiteX71" fmla="*/ 1231326 w 8039097"/>
              <a:gd name="connsiteY71" fmla="*/ 6641066 h 6857997"/>
              <a:gd name="connsiteX72" fmla="*/ 1218664 w 8039097"/>
              <a:gd name="connsiteY72" fmla="*/ 6679957 h 6857997"/>
              <a:gd name="connsiteX73" fmla="*/ 1206680 w 8039097"/>
              <a:gd name="connsiteY73" fmla="*/ 6641066 h 6857997"/>
              <a:gd name="connsiteX74" fmla="*/ 1383724 w 8039097"/>
              <a:gd name="connsiteY74" fmla="*/ 6640162 h 6857997"/>
              <a:gd name="connsiteX75" fmla="*/ 1354555 w 8039097"/>
              <a:gd name="connsiteY75" fmla="*/ 6669556 h 6857997"/>
              <a:gd name="connsiteX76" fmla="*/ 1383950 w 8039097"/>
              <a:gd name="connsiteY76" fmla="*/ 6698950 h 6857997"/>
              <a:gd name="connsiteX77" fmla="*/ 1411987 w 8039097"/>
              <a:gd name="connsiteY77" fmla="*/ 6681314 h 6857997"/>
              <a:gd name="connsiteX78" fmla="*/ 1395481 w 8039097"/>
              <a:gd name="connsiteY78" fmla="*/ 6679505 h 6857997"/>
              <a:gd name="connsiteX79" fmla="*/ 1384176 w 8039097"/>
              <a:gd name="connsiteY79" fmla="*/ 6685158 h 6857997"/>
              <a:gd name="connsiteX80" fmla="*/ 1371288 w 8039097"/>
              <a:gd name="connsiteY80" fmla="*/ 6673852 h 6857997"/>
              <a:gd name="connsiteX81" fmla="*/ 1412892 w 8039097"/>
              <a:gd name="connsiteY81" fmla="*/ 6673852 h 6857997"/>
              <a:gd name="connsiteX82" fmla="*/ 1413118 w 8039097"/>
              <a:gd name="connsiteY82" fmla="*/ 6673626 h 6857997"/>
              <a:gd name="connsiteX83" fmla="*/ 1383724 w 8039097"/>
              <a:gd name="connsiteY83" fmla="*/ 6640162 h 6857997"/>
              <a:gd name="connsiteX84" fmla="*/ 1148570 w 8039097"/>
              <a:gd name="connsiteY84" fmla="*/ 6640162 h 6857997"/>
              <a:gd name="connsiteX85" fmla="*/ 1134100 w 8039097"/>
              <a:gd name="connsiteY85" fmla="*/ 6649885 h 6857997"/>
              <a:gd name="connsiteX86" fmla="*/ 1134100 w 8039097"/>
              <a:gd name="connsiteY86" fmla="*/ 6641067 h 6857997"/>
              <a:gd name="connsiteX87" fmla="*/ 1118724 w 8039097"/>
              <a:gd name="connsiteY87" fmla="*/ 6641067 h 6857997"/>
              <a:gd name="connsiteX88" fmla="*/ 1118724 w 8039097"/>
              <a:gd name="connsiteY88" fmla="*/ 6697142 h 6857997"/>
              <a:gd name="connsiteX89" fmla="*/ 1134552 w 8039097"/>
              <a:gd name="connsiteY89" fmla="*/ 6697142 h 6857997"/>
              <a:gd name="connsiteX90" fmla="*/ 1134552 w 8039097"/>
              <a:gd name="connsiteY90" fmla="*/ 6670461 h 6857997"/>
              <a:gd name="connsiteX91" fmla="*/ 1146309 w 8039097"/>
              <a:gd name="connsiteY91" fmla="*/ 6656895 h 6857997"/>
              <a:gd name="connsiteX92" fmla="*/ 1153093 w 8039097"/>
              <a:gd name="connsiteY92" fmla="*/ 6656895 h 6857997"/>
              <a:gd name="connsiteX93" fmla="*/ 1152866 w 8039097"/>
              <a:gd name="connsiteY93" fmla="*/ 6640614 h 6857997"/>
              <a:gd name="connsiteX94" fmla="*/ 1148570 w 8039097"/>
              <a:gd name="connsiteY94" fmla="*/ 6640162 h 6857997"/>
              <a:gd name="connsiteX95" fmla="*/ 1277678 w 8039097"/>
              <a:gd name="connsiteY95" fmla="*/ 6639709 h 6857997"/>
              <a:gd name="connsiteX96" fmla="*/ 1253710 w 8039097"/>
              <a:gd name="connsiteY96" fmla="*/ 6646493 h 6857997"/>
              <a:gd name="connsiteX97" fmla="*/ 1259815 w 8039097"/>
              <a:gd name="connsiteY97" fmla="*/ 6658476 h 6857997"/>
              <a:gd name="connsiteX98" fmla="*/ 1276773 w 8039097"/>
              <a:gd name="connsiteY98" fmla="*/ 6653275 h 6857997"/>
              <a:gd name="connsiteX99" fmla="*/ 1286044 w 8039097"/>
              <a:gd name="connsiteY99" fmla="*/ 6659833 h 6857997"/>
              <a:gd name="connsiteX100" fmla="*/ 1286044 w 8039097"/>
              <a:gd name="connsiteY100" fmla="*/ 6660285 h 6857997"/>
              <a:gd name="connsiteX101" fmla="*/ 1282200 w 8039097"/>
              <a:gd name="connsiteY101" fmla="*/ 6663676 h 6857997"/>
              <a:gd name="connsiteX102" fmla="*/ 1271121 w 8039097"/>
              <a:gd name="connsiteY102" fmla="*/ 6663676 h 6857997"/>
              <a:gd name="connsiteX103" fmla="*/ 1250771 w 8039097"/>
              <a:gd name="connsiteY103" fmla="*/ 6680861 h 6857997"/>
              <a:gd name="connsiteX104" fmla="*/ 1270443 w 8039097"/>
              <a:gd name="connsiteY104" fmla="*/ 6698497 h 6857997"/>
              <a:gd name="connsiteX105" fmla="*/ 1286044 w 8039097"/>
              <a:gd name="connsiteY105" fmla="*/ 6691714 h 6857997"/>
              <a:gd name="connsiteX106" fmla="*/ 1286044 w 8039097"/>
              <a:gd name="connsiteY106" fmla="*/ 6697141 h 6857997"/>
              <a:gd name="connsiteX107" fmla="*/ 1301872 w 8039097"/>
              <a:gd name="connsiteY107" fmla="*/ 6697141 h 6857997"/>
              <a:gd name="connsiteX108" fmla="*/ 1301872 w 8039097"/>
              <a:gd name="connsiteY108" fmla="*/ 6660285 h 6857997"/>
              <a:gd name="connsiteX109" fmla="*/ 1277678 w 8039097"/>
              <a:gd name="connsiteY109" fmla="*/ 6639709 h 6857997"/>
              <a:gd name="connsiteX110" fmla="*/ 1081416 w 8039097"/>
              <a:gd name="connsiteY110" fmla="*/ 6639709 h 6857997"/>
              <a:gd name="connsiteX111" fmla="*/ 1057449 w 8039097"/>
              <a:gd name="connsiteY111" fmla="*/ 6646493 h 6857997"/>
              <a:gd name="connsiteX112" fmla="*/ 1063554 w 8039097"/>
              <a:gd name="connsiteY112" fmla="*/ 6658476 h 6857997"/>
              <a:gd name="connsiteX113" fmla="*/ 1080512 w 8039097"/>
              <a:gd name="connsiteY113" fmla="*/ 6653275 h 6857997"/>
              <a:gd name="connsiteX114" fmla="*/ 1089783 w 8039097"/>
              <a:gd name="connsiteY114" fmla="*/ 6659833 h 6857997"/>
              <a:gd name="connsiteX115" fmla="*/ 1089783 w 8039097"/>
              <a:gd name="connsiteY115" fmla="*/ 6660285 h 6857997"/>
              <a:gd name="connsiteX116" fmla="*/ 1085939 w 8039097"/>
              <a:gd name="connsiteY116" fmla="*/ 6663676 h 6857997"/>
              <a:gd name="connsiteX117" fmla="*/ 1074859 w 8039097"/>
              <a:gd name="connsiteY117" fmla="*/ 6663676 h 6857997"/>
              <a:gd name="connsiteX118" fmla="*/ 1054509 w 8039097"/>
              <a:gd name="connsiteY118" fmla="*/ 6680861 h 6857997"/>
              <a:gd name="connsiteX119" fmla="*/ 1074181 w 8039097"/>
              <a:gd name="connsiteY119" fmla="*/ 6698497 h 6857997"/>
              <a:gd name="connsiteX120" fmla="*/ 1089783 w 8039097"/>
              <a:gd name="connsiteY120" fmla="*/ 6691714 h 6857997"/>
              <a:gd name="connsiteX121" fmla="*/ 1089783 w 8039097"/>
              <a:gd name="connsiteY121" fmla="*/ 6697141 h 6857997"/>
              <a:gd name="connsiteX122" fmla="*/ 1105610 w 8039097"/>
              <a:gd name="connsiteY122" fmla="*/ 6697141 h 6857997"/>
              <a:gd name="connsiteX123" fmla="*/ 1105610 w 8039097"/>
              <a:gd name="connsiteY123" fmla="*/ 6660285 h 6857997"/>
              <a:gd name="connsiteX124" fmla="*/ 1081416 w 8039097"/>
              <a:gd name="connsiteY124" fmla="*/ 6639709 h 6857997"/>
              <a:gd name="connsiteX125" fmla="*/ 760114 w 8039097"/>
              <a:gd name="connsiteY125" fmla="*/ 6620264 h 6857997"/>
              <a:gd name="connsiteX126" fmla="*/ 760114 w 8039097"/>
              <a:gd name="connsiteY126" fmla="*/ 6642875 h 6857997"/>
              <a:gd name="connsiteX127" fmla="*/ 750843 w 8039097"/>
              <a:gd name="connsiteY127" fmla="*/ 6642875 h 6857997"/>
              <a:gd name="connsiteX128" fmla="*/ 750843 w 8039097"/>
              <a:gd name="connsiteY128" fmla="*/ 6648980 h 6857997"/>
              <a:gd name="connsiteX129" fmla="*/ 760114 w 8039097"/>
              <a:gd name="connsiteY129" fmla="*/ 6648980 h 6857997"/>
              <a:gd name="connsiteX130" fmla="*/ 760114 w 8039097"/>
              <a:gd name="connsiteY130" fmla="*/ 6685609 h 6857997"/>
              <a:gd name="connsiteX131" fmla="*/ 772550 w 8039097"/>
              <a:gd name="connsiteY131" fmla="*/ 6697141 h 6857997"/>
              <a:gd name="connsiteX132" fmla="*/ 780916 w 8039097"/>
              <a:gd name="connsiteY132" fmla="*/ 6696689 h 6857997"/>
              <a:gd name="connsiteX133" fmla="*/ 780916 w 8039097"/>
              <a:gd name="connsiteY133" fmla="*/ 6690584 h 6857997"/>
              <a:gd name="connsiteX134" fmla="*/ 775264 w 8039097"/>
              <a:gd name="connsiteY134" fmla="*/ 6691036 h 6857997"/>
              <a:gd name="connsiteX135" fmla="*/ 767576 w 8039097"/>
              <a:gd name="connsiteY135" fmla="*/ 6685836 h 6857997"/>
              <a:gd name="connsiteX136" fmla="*/ 767576 w 8039097"/>
              <a:gd name="connsiteY136" fmla="*/ 6649206 h 6857997"/>
              <a:gd name="connsiteX137" fmla="*/ 780916 w 8039097"/>
              <a:gd name="connsiteY137" fmla="*/ 6649206 h 6857997"/>
              <a:gd name="connsiteX138" fmla="*/ 780916 w 8039097"/>
              <a:gd name="connsiteY138" fmla="*/ 6643101 h 6857997"/>
              <a:gd name="connsiteX139" fmla="*/ 767576 w 8039097"/>
              <a:gd name="connsiteY139" fmla="*/ 6643101 h 6857997"/>
              <a:gd name="connsiteX140" fmla="*/ 767576 w 8039097"/>
              <a:gd name="connsiteY140" fmla="*/ 6620491 h 6857997"/>
              <a:gd name="connsiteX141" fmla="*/ 767576 w 8039097"/>
              <a:gd name="connsiteY141" fmla="*/ 6620264 h 6857997"/>
              <a:gd name="connsiteX142" fmla="*/ 1318831 w 8039097"/>
              <a:gd name="connsiteY142" fmla="*/ 6619585 h 6857997"/>
              <a:gd name="connsiteX143" fmla="*/ 1318831 w 8039097"/>
              <a:gd name="connsiteY143" fmla="*/ 6640839 h 6857997"/>
              <a:gd name="connsiteX144" fmla="*/ 1310013 w 8039097"/>
              <a:gd name="connsiteY144" fmla="*/ 6640839 h 6857997"/>
              <a:gd name="connsiteX145" fmla="*/ 1310013 w 8039097"/>
              <a:gd name="connsiteY145" fmla="*/ 6654180 h 6857997"/>
              <a:gd name="connsiteX146" fmla="*/ 1318831 w 8039097"/>
              <a:gd name="connsiteY146" fmla="*/ 6654180 h 6857997"/>
              <a:gd name="connsiteX147" fmla="*/ 1318831 w 8039097"/>
              <a:gd name="connsiteY147" fmla="*/ 6684930 h 6857997"/>
              <a:gd name="connsiteX148" fmla="*/ 1334885 w 8039097"/>
              <a:gd name="connsiteY148" fmla="*/ 6697592 h 6857997"/>
              <a:gd name="connsiteX149" fmla="*/ 1347321 w 8039097"/>
              <a:gd name="connsiteY149" fmla="*/ 6696914 h 6857997"/>
              <a:gd name="connsiteX150" fmla="*/ 1347321 w 8039097"/>
              <a:gd name="connsiteY150" fmla="*/ 6683348 h 6857997"/>
              <a:gd name="connsiteX151" fmla="*/ 1340086 w 8039097"/>
              <a:gd name="connsiteY151" fmla="*/ 6683800 h 6857997"/>
              <a:gd name="connsiteX152" fmla="*/ 1334885 w 8039097"/>
              <a:gd name="connsiteY152" fmla="*/ 6679730 h 6857997"/>
              <a:gd name="connsiteX153" fmla="*/ 1334885 w 8039097"/>
              <a:gd name="connsiteY153" fmla="*/ 6654406 h 6857997"/>
              <a:gd name="connsiteX154" fmla="*/ 1347095 w 8039097"/>
              <a:gd name="connsiteY154" fmla="*/ 6654406 h 6857997"/>
              <a:gd name="connsiteX155" fmla="*/ 1347095 w 8039097"/>
              <a:gd name="connsiteY155" fmla="*/ 6641066 h 6857997"/>
              <a:gd name="connsiteX156" fmla="*/ 1334885 w 8039097"/>
              <a:gd name="connsiteY156" fmla="*/ 6641066 h 6857997"/>
              <a:gd name="connsiteX157" fmla="*/ 1334885 w 8039097"/>
              <a:gd name="connsiteY157" fmla="*/ 6619811 h 6857997"/>
              <a:gd name="connsiteX158" fmla="*/ 607716 w 8039097"/>
              <a:gd name="connsiteY158" fmla="*/ 6618229 h 6857997"/>
              <a:gd name="connsiteX159" fmla="*/ 623770 w 8039097"/>
              <a:gd name="connsiteY159" fmla="*/ 6618229 h 6857997"/>
              <a:gd name="connsiteX160" fmla="*/ 644573 w 8039097"/>
              <a:gd name="connsiteY160" fmla="*/ 6637449 h 6857997"/>
              <a:gd name="connsiteX161" fmla="*/ 623770 w 8039097"/>
              <a:gd name="connsiteY161" fmla="*/ 6657120 h 6857997"/>
              <a:gd name="connsiteX162" fmla="*/ 607716 w 8039097"/>
              <a:gd name="connsiteY162" fmla="*/ 6657120 h 6857997"/>
              <a:gd name="connsiteX163" fmla="*/ 1172537 w 8039097"/>
              <a:gd name="connsiteY163" fmla="*/ 6611672 h 6857997"/>
              <a:gd name="connsiteX164" fmla="*/ 1162362 w 8039097"/>
              <a:gd name="connsiteY164" fmla="*/ 6621848 h 6857997"/>
              <a:gd name="connsiteX165" fmla="*/ 1172537 w 8039097"/>
              <a:gd name="connsiteY165" fmla="*/ 6632022 h 6857997"/>
              <a:gd name="connsiteX166" fmla="*/ 1182713 w 8039097"/>
              <a:gd name="connsiteY166" fmla="*/ 6621848 h 6857997"/>
              <a:gd name="connsiteX167" fmla="*/ 1172537 w 8039097"/>
              <a:gd name="connsiteY167" fmla="*/ 6611672 h 6857997"/>
              <a:gd name="connsiteX168" fmla="*/ 1029184 w 8039097"/>
              <a:gd name="connsiteY168" fmla="*/ 6611672 h 6857997"/>
              <a:gd name="connsiteX169" fmla="*/ 1029184 w 8039097"/>
              <a:gd name="connsiteY169" fmla="*/ 6697142 h 6857997"/>
              <a:gd name="connsiteX170" fmla="*/ 1045012 w 8039097"/>
              <a:gd name="connsiteY170" fmla="*/ 6697142 h 6857997"/>
              <a:gd name="connsiteX171" fmla="*/ 1045012 w 8039097"/>
              <a:gd name="connsiteY171" fmla="*/ 6611672 h 6857997"/>
              <a:gd name="connsiteX172" fmla="*/ 600255 w 8039097"/>
              <a:gd name="connsiteY172" fmla="*/ 6611672 h 6857997"/>
              <a:gd name="connsiteX173" fmla="*/ 600255 w 8039097"/>
              <a:gd name="connsiteY173" fmla="*/ 6697142 h 6857997"/>
              <a:gd name="connsiteX174" fmla="*/ 607716 w 8039097"/>
              <a:gd name="connsiteY174" fmla="*/ 6697142 h 6857997"/>
              <a:gd name="connsiteX175" fmla="*/ 607716 w 8039097"/>
              <a:gd name="connsiteY175" fmla="*/ 6664129 h 6857997"/>
              <a:gd name="connsiteX176" fmla="*/ 622866 w 8039097"/>
              <a:gd name="connsiteY176" fmla="*/ 6664129 h 6857997"/>
              <a:gd name="connsiteX177" fmla="*/ 652260 w 8039097"/>
              <a:gd name="connsiteY177" fmla="*/ 6637675 h 6857997"/>
              <a:gd name="connsiteX178" fmla="*/ 622866 w 8039097"/>
              <a:gd name="connsiteY178" fmla="*/ 6611672 h 6857997"/>
              <a:gd name="connsiteX179" fmla="*/ 897362 w 8039097"/>
              <a:gd name="connsiteY179" fmla="*/ 6610994 h 6857997"/>
              <a:gd name="connsiteX180" fmla="*/ 885153 w 8039097"/>
              <a:gd name="connsiteY180" fmla="*/ 6623883 h 6857997"/>
              <a:gd name="connsiteX181" fmla="*/ 884926 w 8039097"/>
              <a:gd name="connsiteY181" fmla="*/ 6623883 h 6857997"/>
              <a:gd name="connsiteX182" fmla="*/ 884926 w 8039097"/>
              <a:gd name="connsiteY182" fmla="*/ 6643102 h 6857997"/>
              <a:gd name="connsiteX183" fmla="*/ 875656 w 8039097"/>
              <a:gd name="connsiteY183" fmla="*/ 6643102 h 6857997"/>
              <a:gd name="connsiteX184" fmla="*/ 875656 w 8039097"/>
              <a:gd name="connsiteY184" fmla="*/ 6649206 h 6857997"/>
              <a:gd name="connsiteX185" fmla="*/ 884926 w 8039097"/>
              <a:gd name="connsiteY185" fmla="*/ 6649206 h 6857997"/>
              <a:gd name="connsiteX186" fmla="*/ 884926 w 8039097"/>
              <a:gd name="connsiteY186" fmla="*/ 6696916 h 6857997"/>
              <a:gd name="connsiteX187" fmla="*/ 892388 w 8039097"/>
              <a:gd name="connsiteY187" fmla="*/ 6696916 h 6857997"/>
              <a:gd name="connsiteX188" fmla="*/ 892388 w 8039097"/>
              <a:gd name="connsiteY188" fmla="*/ 6649206 h 6857997"/>
              <a:gd name="connsiteX189" fmla="*/ 903467 w 8039097"/>
              <a:gd name="connsiteY189" fmla="*/ 6649206 h 6857997"/>
              <a:gd name="connsiteX190" fmla="*/ 903467 w 8039097"/>
              <a:gd name="connsiteY190" fmla="*/ 6643102 h 6857997"/>
              <a:gd name="connsiteX191" fmla="*/ 892388 w 8039097"/>
              <a:gd name="connsiteY191" fmla="*/ 6643102 h 6857997"/>
              <a:gd name="connsiteX192" fmla="*/ 892388 w 8039097"/>
              <a:gd name="connsiteY192" fmla="*/ 6624561 h 6857997"/>
              <a:gd name="connsiteX193" fmla="*/ 899171 w 8039097"/>
              <a:gd name="connsiteY193" fmla="*/ 6617326 h 6857997"/>
              <a:gd name="connsiteX194" fmla="*/ 904598 w 8039097"/>
              <a:gd name="connsiteY194" fmla="*/ 6618003 h 6857997"/>
              <a:gd name="connsiteX195" fmla="*/ 904598 w 8039097"/>
              <a:gd name="connsiteY195" fmla="*/ 6611446 h 6857997"/>
              <a:gd name="connsiteX196" fmla="*/ 897362 w 8039097"/>
              <a:gd name="connsiteY196" fmla="*/ 6610994 h 6857997"/>
              <a:gd name="connsiteX197" fmla="*/ 977857 w 8039097"/>
              <a:gd name="connsiteY197" fmla="*/ 6609863 h 6857997"/>
              <a:gd name="connsiteX198" fmla="*/ 933313 w 8039097"/>
              <a:gd name="connsiteY198" fmla="*/ 6654181 h 6857997"/>
              <a:gd name="connsiteX199" fmla="*/ 977857 w 8039097"/>
              <a:gd name="connsiteY199" fmla="*/ 6698498 h 6857997"/>
              <a:gd name="connsiteX200" fmla="*/ 1019687 w 8039097"/>
              <a:gd name="connsiteY200" fmla="*/ 6666617 h 6857997"/>
              <a:gd name="connsiteX201" fmla="*/ 1000920 w 8039097"/>
              <a:gd name="connsiteY201" fmla="*/ 6666617 h 6857997"/>
              <a:gd name="connsiteX202" fmla="*/ 977631 w 8039097"/>
              <a:gd name="connsiteY202" fmla="*/ 6682897 h 6857997"/>
              <a:gd name="connsiteX203" fmla="*/ 950723 w 8039097"/>
              <a:gd name="connsiteY203" fmla="*/ 6654181 h 6857997"/>
              <a:gd name="connsiteX204" fmla="*/ 977631 w 8039097"/>
              <a:gd name="connsiteY204" fmla="*/ 6625465 h 6857997"/>
              <a:gd name="connsiteX205" fmla="*/ 1000920 w 8039097"/>
              <a:gd name="connsiteY205" fmla="*/ 6641745 h 6857997"/>
              <a:gd name="connsiteX206" fmla="*/ 1019687 w 8039097"/>
              <a:gd name="connsiteY206" fmla="*/ 6641745 h 6857997"/>
              <a:gd name="connsiteX207" fmla="*/ 977857 w 8039097"/>
              <a:gd name="connsiteY207" fmla="*/ 6609863 h 6857997"/>
              <a:gd name="connsiteX208" fmla="*/ 1441834 w 8039097"/>
              <a:gd name="connsiteY208" fmla="*/ 6503366 h 6857997"/>
              <a:gd name="connsiteX209" fmla="*/ 1444547 w 8039097"/>
              <a:gd name="connsiteY209" fmla="*/ 6503366 h 6857997"/>
              <a:gd name="connsiteX210" fmla="*/ 1447261 w 8039097"/>
              <a:gd name="connsiteY210" fmla="*/ 6504044 h 6857997"/>
              <a:gd name="connsiteX211" fmla="*/ 1447939 w 8039097"/>
              <a:gd name="connsiteY211" fmla="*/ 6506079 h 6857997"/>
              <a:gd name="connsiteX212" fmla="*/ 1447034 w 8039097"/>
              <a:gd name="connsiteY212" fmla="*/ 6507888 h 6857997"/>
              <a:gd name="connsiteX213" fmla="*/ 1444773 w 8039097"/>
              <a:gd name="connsiteY213" fmla="*/ 6508566 h 6857997"/>
              <a:gd name="connsiteX214" fmla="*/ 1441834 w 8039097"/>
              <a:gd name="connsiteY214" fmla="*/ 6508566 h 6857997"/>
              <a:gd name="connsiteX215" fmla="*/ 1438668 w 8039097"/>
              <a:gd name="connsiteY215" fmla="*/ 6501104 h 6857997"/>
              <a:gd name="connsiteX216" fmla="*/ 1438668 w 8039097"/>
              <a:gd name="connsiteY216" fmla="*/ 6518063 h 6857997"/>
              <a:gd name="connsiteX217" fmla="*/ 1441834 w 8039097"/>
              <a:gd name="connsiteY217" fmla="*/ 6518063 h 6857997"/>
              <a:gd name="connsiteX218" fmla="*/ 1441834 w 8039097"/>
              <a:gd name="connsiteY218" fmla="*/ 6511279 h 6857997"/>
              <a:gd name="connsiteX219" fmla="*/ 1445226 w 8039097"/>
              <a:gd name="connsiteY219" fmla="*/ 6511279 h 6857997"/>
              <a:gd name="connsiteX220" fmla="*/ 1447486 w 8039097"/>
              <a:gd name="connsiteY220" fmla="*/ 6511958 h 6857997"/>
              <a:gd name="connsiteX221" fmla="*/ 1448165 w 8039097"/>
              <a:gd name="connsiteY221" fmla="*/ 6513992 h 6857997"/>
              <a:gd name="connsiteX222" fmla="*/ 1448165 w 8039097"/>
              <a:gd name="connsiteY222" fmla="*/ 6516706 h 6857997"/>
              <a:gd name="connsiteX223" fmla="*/ 1448391 w 8039097"/>
              <a:gd name="connsiteY223" fmla="*/ 6517836 h 6857997"/>
              <a:gd name="connsiteX224" fmla="*/ 1451331 w 8039097"/>
              <a:gd name="connsiteY224" fmla="*/ 6517836 h 6857997"/>
              <a:gd name="connsiteX225" fmla="*/ 1451331 w 8039097"/>
              <a:gd name="connsiteY225" fmla="*/ 6517611 h 6857997"/>
              <a:gd name="connsiteX226" fmla="*/ 1450878 w 8039097"/>
              <a:gd name="connsiteY226" fmla="*/ 6516480 h 6857997"/>
              <a:gd name="connsiteX227" fmla="*/ 1450878 w 8039097"/>
              <a:gd name="connsiteY227" fmla="*/ 6515123 h 6857997"/>
              <a:gd name="connsiteX228" fmla="*/ 1450878 w 8039097"/>
              <a:gd name="connsiteY228" fmla="*/ 6513992 h 6857997"/>
              <a:gd name="connsiteX229" fmla="*/ 1450200 w 8039097"/>
              <a:gd name="connsiteY229" fmla="*/ 6511505 h 6857997"/>
              <a:gd name="connsiteX230" fmla="*/ 1448391 w 8039097"/>
              <a:gd name="connsiteY230" fmla="*/ 6509923 h 6857997"/>
              <a:gd name="connsiteX231" fmla="*/ 1450200 w 8039097"/>
              <a:gd name="connsiteY231" fmla="*/ 6508340 h 6857997"/>
              <a:gd name="connsiteX232" fmla="*/ 1450878 w 8039097"/>
              <a:gd name="connsiteY232" fmla="*/ 6506305 h 6857997"/>
              <a:gd name="connsiteX233" fmla="*/ 1449070 w 8039097"/>
              <a:gd name="connsiteY233" fmla="*/ 6502461 h 6857997"/>
              <a:gd name="connsiteX234" fmla="*/ 1444321 w 8039097"/>
              <a:gd name="connsiteY234" fmla="*/ 6501104 h 6857997"/>
              <a:gd name="connsiteX235" fmla="*/ 1436860 w 8039097"/>
              <a:gd name="connsiteY235" fmla="*/ 6500426 h 6857997"/>
              <a:gd name="connsiteX236" fmla="*/ 1452914 w 8039097"/>
              <a:gd name="connsiteY236" fmla="*/ 6500878 h 6857997"/>
              <a:gd name="connsiteX237" fmla="*/ 1452914 w 8039097"/>
              <a:gd name="connsiteY237" fmla="*/ 6518515 h 6857997"/>
              <a:gd name="connsiteX238" fmla="*/ 1452235 w 8039097"/>
              <a:gd name="connsiteY238" fmla="*/ 6519193 h 6857997"/>
              <a:gd name="connsiteX239" fmla="*/ 1436181 w 8039097"/>
              <a:gd name="connsiteY239" fmla="*/ 6518515 h 6857997"/>
              <a:gd name="connsiteX240" fmla="*/ 1432789 w 8039097"/>
              <a:gd name="connsiteY240" fmla="*/ 6509696 h 6857997"/>
              <a:gd name="connsiteX241" fmla="*/ 1436408 w 8039097"/>
              <a:gd name="connsiteY241" fmla="*/ 6500878 h 6857997"/>
              <a:gd name="connsiteX242" fmla="*/ 1444236 w 8039097"/>
              <a:gd name="connsiteY242" fmla="*/ 6494858 h 6857997"/>
              <a:gd name="connsiteX243" fmla="*/ 1434598 w 8039097"/>
              <a:gd name="connsiteY243" fmla="*/ 6499070 h 6857997"/>
              <a:gd name="connsiteX244" fmla="*/ 1430528 w 8039097"/>
              <a:gd name="connsiteY244" fmla="*/ 6509696 h 6857997"/>
              <a:gd name="connsiteX245" fmla="*/ 1434598 w 8039097"/>
              <a:gd name="connsiteY245" fmla="*/ 6520324 h 6857997"/>
              <a:gd name="connsiteX246" fmla="*/ 1435050 w 8039097"/>
              <a:gd name="connsiteY246" fmla="*/ 6520776 h 6857997"/>
              <a:gd name="connsiteX247" fmla="*/ 1454497 w 8039097"/>
              <a:gd name="connsiteY247" fmla="*/ 6520324 h 6857997"/>
              <a:gd name="connsiteX248" fmla="*/ 1458566 w 8039097"/>
              <a:gd name="connsiteY248" fmla="*/ 6509696 h 6857997"/>
              <a:gd name="connsiteX249" fmla="*/ 1454497 w 8039097"/>
              <a:gd name="connsiteY249" fmla="*/ 6499070 h 6857997"/>
              <a:gd name="connsiteX250" fmla="*/ 1454044 w 8039097"/>
              <a:gd name="connsiteY250" fmla="*/ 6498618 h 6857997"/>
              <a:gd name="connsiteX251" fmla="*/ 1444236 w 8039097"/>
              <a:gd name="connsiteY251" fmla="*/ 6494858 h 6857997"/>
              <a:gd name="connsiteX252" fmla="*/ 1102668 w 8039097"/>
              <a:gd name="connsiteY252" fmla="*/ 6404556 h 6857997"/>
              <a:gd name="connsiteX253" fmla="*/ 1134098 w 8039097"/>
              <a:gd name="connsiteY253" fmla="*/ 6455431 h 6857997"/>
              <a:gd name="connsiteX254" fmla="*/ 1099730 w 8039097"/>
              <a:gd name="connsiteY254" fmla="*/ 6508792 h 6857997"/>
              <a:gd name="connsiteX255" fmla="*/ 1081866 w 8039097"/>
              <a:gd name="connsiteY255" fmla="*/ 6505853 h 6857997"/>
              <a:gd name="connsiteX256" fmla="*/ 1081866 w 8039097"/>
              <a:gd name="connsiteY256" fmla="*/ 6408626 h 6857997"/>
              <a:gd name="connsiteX257" fmla="*/ 1102668 w 8039097"/>
              <a:gd name="connsiteY257" fmla="*/ 6404556 h 6857997"/>
              <a:gd name="connsiteX258" fmla="*/ 1279259 w 8039097"/>
              <a:gd name="connsiteY258" fmla="*/ 6388276 h 6857997"/>
              <a:gd name="connsiteX259" fmla="*/ 1279259 w 8039097"/>
              <a:gd name="connsiteY259" fmla="*/ 6525073 h 6857997"/>
              <a:gd name="connsiteX260" fmla="*/ 1310236 w 8039097"/>
              <a:gd name="connsiteY260" fmla="*/ 6525073 h 6857997"/>
              <a:gd name="connsiteX261" fmla="*/ 1310236 w 8039097"/>
              <a:gd name="connsiteY261" fmla="*/ 6388276 h 6857997"/>
              <a:gd name="connsiteX262" fmla="*/ 990519 w 8039097"/>
              <a:gd name="connsiteY262" fmla="*/ 6388276 h 6857997"/>
              <a:gd name="connsiteX263" fmla="*/ 990519 w 8039097"/>
              <a:gd name="connsiteY263" fmla="*/ 6525073 h 6857997"/>
              <a:gd name="connsiteX264" fmla="*/ 1021495 w 8039097"/>
              <a:gd name="connsiteY264" fmla="*/ 6525073 h 6857997"/>
              <a:gd name="connsiteX265" fmla="*/ 1021495 w 8039097"/>
              <a:gd name="connsiteY265" fmla="*/ 6388276 h 6857997"/>
              <a:gd name="connsiteX266" fmla="*/ 718961 w 8039097"/>
              <a:gd name="connsiteY266" fmla="*/ 6388276 h 6857997"/>
              <a:gd name="connsiteX267" fmla="*/ 762148 w 8039097"/>
              <a:gd name="connsiteY267" fmla="*/ 6454300 h 6857997"/>
              <a:gd name="connsiteX268" fmla="*/ 713986 w 8039097"/>
              <a:gd name="connsiteY268" fmla="*/ 6525298 h 6857997"/>
              <a:gd name="connsiteX269" fmla="*/ 749712 w 8039097"/>
              <a:gd name="connsiteY269" fmla="*/ 6525298 h 6857997"/>
              <a:gd name="connsiteX270" fmla="*/ 779332 w 8039097"/>
              <a:gd name="connsiteY270" fmla="*/ 6475554 h 6857997"/>
              <a:gd name="connsiteX271" fmla="*/ 780010 w 8039097"/>
              <a:gd name="connsiteY271" fmla="*/ 6475554 h 6857997"/>
              <a:gd name="connsiteX272" fmla="*/ 809178 w 8039097"/>
              <a:gd name="connsiteY272" fmla="*/ 6525298 h 6857997"/>
              <a:gd name="connsiteX273" fmla="*/ 847617 w 8039097"/>
              <a:gd name="connsiteY273" fmla="*/ 6525298 h 6857997"/>
              <a:gd name="connsiteX274" fmla="*/ 799003 w 8039097"/>
              <a:gd name="connsiteY274" fmla="*/ 6452265 h 6857997"/>
              <a:gd name="connsiteX275" fmla="*/ 843095 w 8039097"/>
              <a:gd name="connsiteY275" fmla="*/ 6388276 h 6857997"/>
              <a:gd name="connsiteX276" fmla="*/ 809857 w 8039097"/>
              <a:gd name="connsiteY276" fmla="*/ 6388276 h 6857997"/>
              <a:gd name="connsiteX277" fmla="*/ 782498 w 8039097"/>
              <a:gd name="connsiteY277" fmla="*/ 6433046 h 6857997"/>
              <a:gd name="connsiteX278" fmla="*/ 782045 w 8039097"/>
              <a:gd name="connsiteY278" fmla="*/ 6433046 h 6857997"/>
              <a:gd name="connsiteX279" fmla="*/ 755816 w 8039097"/>
              <a:gd name="connsiteY279" fmla="*/ 6388276 h 6857997"/>
              <a:gd name="connsiteX280" fmla="*/ 1260266 w 8039097"/>
              <a:gd name="connsiteY280" fmla="*/ 6386240 h 6857997"/>
              <a:gd name="connsiteX281" fmla="*/ 1189041 w 8039097"/>
              <a:gd name="connsiteY281" fmla="*/ 6395737 h 6857997"/>
              <a:gd name="connsiteX282" fmla="*/ 1189041 w 8039097"/>
              <a:gd name="connsiteY282" fmla="*/ 6525298 h 6857997"/>
              <a:gd name="connsiteX283" fmla="*/ 1220019 w 8039097"/>
              <a:gd name="connsiteY283" fmla="*/ 6525298 h 6857997"/>
              <a:gd name="connsiteX284" fmla="*/ 1220019 w 8039097"/>
              <a:gd name="connsiteY284" fmla="*/ 6409756 h 6857997"/>
              <a:gd name="connsiteX285" fmla="*/ 1253935 w 8039097"/>
              <a:gd name="connsiteY285" fmla="*/ 6408626 h 6857997"/>
              <a:gd name="connsiteX286" fmla="*/ 1260266 w 8039097"/>
              <a:gd name="connsiteY286" fmla="*/ 6386240 h 6857997"/>
              <a:gd name="connsiteX287" fmla="*/ 1385757 w 8039097"/>
              <a:gd name="connsiteY287" fmla="*/ 6385790 h 6857997"/>
              <a:gd name="connsiteX288" fmla="*/ 1338274 w 8039097"/>
              <a:gd name="connsiteY288" fmla="*/ 6425358 h 6857997"/>
              <a:gd name="connsiteX289" fmla="*/ 1372642 w 8039097"/>
              <a:gd name="connsiteY289" fmla="*/ 6463797 h 6857997"/>
              <a:gd name="connsiteX290" fmla="*/ 1397063 w 8039097"/>
              <a:gd name="connsiteY290" fmla="*/ 6486408 h 6857997"/>
              <a:gd name="connsiteX291" fmla="*/ 1371512 w 8039097"/>
              <a:gd name="connsiteY291" fmla="*/ 6505627 h 6857997"/>
              <a:gd name="connsiteX292" fmla="*/ 1343248 w 8039097"/>
              <a:gd name="connsiteY292" fmla="*/ 6497713 h 6857997"/>
              <a:gd name="connsiteX293" fmla="*/ 1334430 w 8039097"/>
              <a:gd name="connsiteY293" fmla="*/ 6517611 h 6857997"/>
              <a:gd name="connsiteX294" fmla="*/ 1376034 w 8039097"/>
              <a:gd name="connsiteY294" fmla="*/ 6527560 h 6857997"/>
              <a:gd name="connsiteX295" fmla="*/ 1429622 w 8039097"/>
              <a:gd name="connsiteY295" fmla="*/ 6485503 h 6857997"/>
              <a:gd name="connsiteX296" fmla="*/ 1393671 w 8039097"/>
              <a:gd name="connsiteY296" fmla="*/ 6445256 h 6857997"/>
              <a:gd name="connsiteX297" fmla="*/ 1369251 w 8039097"/>
              <a:gd name="connsiteY297" fmla="*/ 6423776 h 6857997"/>
              <a:gd name="connsiteX298" fmla="*/ 1392767 w 8039097"/>
              <a:gd name="connsiteY298" fmla="*/ 6405687 h 6857997"/>
              <a:gd name="connsiteX299" fmla="*/ 1416508 w 8039097"/>
              <a:gd name="connsiteY299" fmla="*/ 6413375 h 6857997"/>
              <a:gd name="connsiteX300" fmla="*/ 1424874 w 8039097"/>
              <a:gd name="connsiteY300" fmla="*/ 6395286 h 6857997"/>
              <a:gd name="connsiteX301" fmla="*/ 1385757 w 8039097"/>
              <a:gd name="connsiteY301" fmla="*/ 6385790 h 6857997"/>
              <a:gd name="connsiteX302" fmla="*/ 635073 w 8039097"/>
              <a:gd name="connsiteY302" fmla="*/ 6350742 h 6857997"/>
              <a:gd name="connsiteX303" fmla="*/ 595278 w 8039097"/>
              <a:gd name="connsiteY303" fmla="*/ 6398677 h 6857997"/>
              <a:gd name="connsiteX304" fmla="*/ 595278 w 8039097"/>
              <a:gd name="connsiteY304" fmla="*/ 6477815 h 6857997"/>
              <a:gd name="connsiteX305" fmla="*/ 635073 w 8039097"/>
              <a:gd name="connsiteY305" fmla="*/ 6525750 h 6857997"/>
              <a:gd name="connsiteX306" fmla="*/ 697480 w 8039097"/>
              <a:gd name="connsiteY306" fmla="*/ 6525750 h 6857997"/>
              <a:gd name="connsiteX307" fmla="*/ 697480 w 8039097"/>
              <a:gd name="connsiteY307" fmla="*/ 6504270 h 6857997"/>
              <a:gd name="connsiteX308" fmla="*/ 649770 w 8039097"/>
              <a:gd name="connsiteY308" fmla="*/ 6504270 h 6857997"/>
              <a:gd name="connsiteX309" fmla="*/ 627612 w 8039097"/>
              <a:gd name="connsiteY309" fmla="*/ 6480980 h 6857997"/>
              <a:gd name="connsiteX310" fmla="*/ 627612 w 8039097"/>
              <a:gd name="connsiteY310" fmla="*/ 6446386 h 6857997"/>
              <a:gd name="connsiteX311" fmla="*/ 691827 w 8039097"/>
              <a:gd name="connsiteY311" fmla="*/ 6446386 h 6857997"/>
              <a:gd name="connsiteX312" fmla="*/ 691827 w 8039097"/>
              <a:gd name="connsiteY312" fmla="*/ 6424906 h 6857997"/>
              <a:gd name="connsiteX313" fmla="*/ 627612 w 8039097"/>
              <a:gd name="connsiteY313" fmla="*/ 6424906 h 6857997"/>
              <a:gd name="connsiteX314" fmla="*/ 627612 w 8039097"/>
              <a:gd name="connsiteY314" fmla="*/ 6395512 h 6857997"/>
              <a:gd name="connsiteX315" fmla="*/ 649770 w 8039097"/>
              <a:gd name="connsiteY315" fmla="*/ 6372223 h 6857997"/>
              <a:gd name="connsiteX316" fmla="*/ 697706 w 8039097"/>
              <a:gd name="connsiteY316" fmla="*/ 6372223 h 6857997"/>
              <a:gd name="connsiteX317" fmla="*/ 697706 w 8039097"/>
              <a:gd name="connsiteY317" fmla="*/ 6350742 h 6857997"/>
              <a:gd name="connsiteX318" fmla="*/ 867740 w 8039097"/>
              <a:gd name="connsiteY318" fmla="*/ 6350516 h 6857997"/>
              <a:gd name="connsiteX319" fmla="*/ 867740 w 8039097"/>
              <a:gd name="connsiteY319" fmla="*/ 6477590 h 6857997"/>
              <a:gd name="connsiteX320" fmla="*/ 907535 w 8039097"/>
              <a:gd name="connsiteY320" fmla="*/ 6525525 h 6857997"/>
              <a:gd name="connsiteX321" fmla="*/ 969715 w 8039097"/>
              <a:gd name="connsiteY321" fmla="*/ 6525525 h 6857997"/>
              <a:gd name="connsiteX322" fmla="*/ 969715 w 8039097"/>
              <a:gd name="connsiteY322" fmla="*/ 6504044 h 6857997"/>
              <a:gd name="connsiteX323" fmla="*/ 922232 w 8039097"/>
              <a:gd name="connsiteY323" fmla="*/ 6504044 h 6857997"/>
              <a:gd name="connsiteX324" fmla="*/ 900073 w 8039097"/>
              <a:gd name="connsiteY324" fmla="*/ 6480755 h 6857997"/>
              <a:gd name="connsiteX325" fmla="*/ 900073 w 8039097"/>
              <a:gd name="connsiteY325" fmla="*/ 6350516 h 6857997"/>
              <a:gd name="connsiteX326" fmla="*/ 1081866 w 8039097"/>
              <a:gd name="connsiteY326" fmla="*/ 6349159 h 6857997"/>
              <a:gd name="connsiteX327" fmla="*/ 1051116 w 8039097"/>
              <a:gd name="connsiteY327" fmla="*/ 6354812 h 6857997"/>
              <a:gd name="connsiteX328" fmla="*/ 1051116 w 8039097"/>
              <a:gd name="connsiteY328" fmla="*/ 6517836 h 6857997"/>
              <a:gd name="connsiteX329" fmla="*/ 1098599 w 8039097"/>
              <a:gd name="connsiteY329" fmla="*/ 6527785 h 6857997"/>
              <a:gd name="connsiteX330" fmla="*/ 1164849 w 8039097"/>
              <a:gd name="connsiteY330" fmla="*/ 6453622 h 6857997"/>
              <a:gd name="connsiteX331" fmla="*/ 1111035 w 8039097"/>
              <a:gd name="connsiteY331" fmla="*/ 6386694 h 6857997"/>
              <a:gd name="connsiteX332" fmla="*/ 1081866 w 8039097"/>
              <a:gd name="connsiteY332" fmla="*/ 6392346 h 6857997"/>
              <a:gd name="connsiteX333" fmla="*/ 1149926 w 8039097"/>
              <a:gd name="connsiteY333" fmla="*/ 6251480 h 6857997"/>
              <a:gd name="connsiteX334" fmla="*/ 991648 w 8039097"/>
              <a:gd name="connsiteY334" fmla="*/ 6331975 h 6857997"/>
              <a:gd name="connsiteX335" fmla="*/ 986900 w 8039097"/>
              <a:gd name="connsiteY335" fmla="*/ 6344411 h 6857997"/>
              <a:gd name="connsiteX336" fmla="*/ 991196 w 8039097"/>
              <a:gd name="connsiteY336" fmla="*/ 6356848 h 6857997"/>
              <a:gd name="connsiteX337" fmla="*/ 1005668 w 8039097"/>
              <a:gd name="connsiteY337" fmla="*/ 6364309 h 6857997"/>
              <a:gd name="connsiteX338" fmla="*/ 1023078 w 8039097"/>
              <a:gd name="connsiteY338" fmla="*/ 6354587 h 6857997"/>
              <a:gd name="connsiteX339" fmla="*/ 1149474 w 8039097"/>
              <a:gd name="connsiteY339" fmla="*/ 6259846 h 6857997"/>
              <a:gd name="connsiteX340" fmla="*/ 1278130 w 8039097"/>
              <a:gd name="connsiteY340" fmla="*/ 6355491 h 6857997"/>
              <a:gd name="connsiteX341" fmla="*/ 1297124 w 8039097"/>
              <a:gd name="connsiteY341" fmla="*/ 6363630 h 6857997"/>
              <a:gd name="connsiteX342" fmla="*/ 1313629 w 8039097"/>
              <a:gd name="connsiteY342" fmla="*/ 6344638 h 6857997"/>
              <a:gd name="connsiteX343" fmla="*/ 1309333 w 8039097"/>
              <a:gd name="connsiteY343" fmla="*/ 6332202 h 6857997"/>
              <a:gd name="connsiteX344" fmla="*/ 1149926 w 8039097"/>
              <a:gd name="connsiteY344" fmla="*/ 6251480 h 6857997"/>
              <a:gd name="connsiteX345" fmla="*/ 0 w 8039097"/>
              <a:gd name="connsiteY345" fmla="*/ 0 h 6857997"/>
              <a:gd name="connsiteX346" fmla="*/ 8039097 w 8039097"/>
              <a:gd name="connsiteY346" fmla="*/ 0 h 6857997"/>
              <a:gd name="connsiteX347" fmla="*/ 8039097 w 8039097"/>
              <a:gd name="connsiteY347" fmla="*/ 6857997 h 6857997"/>
              <a:gd name="connsiteX348" fmla="*/ 0 w 8039097"/>
              <a:gd name="connsiteY348"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8039097" h="6857997">
                <a:moveTo>
                  <a:pt x="1286044" y="6672947"/>
                </a:moveTo>
                <a:lnTo>
                  <a:pt x="1286044" y="6677017"/>
                </a:lnTo>
                <a:cubicBezTo>
                  <a:pt x="1286044" y="6684027"/>
                  <a:pt x="1280844" y="6686965"/>
                  <a:pt x="1275191" y="6686740"/>
                </a:cubicBezTo>
                <a:cubicBezTo>
                  <a:pt x="1270443" y="6686740"/>
                  <a:pt x="1267277" y="6684027"/>
                  <a:pt x="1267277" y="6680183"/>
                </a:cubicBezTo>
                <a:cubicBezTo>
                  <a:pt x="1267277" y="6676339"/>
                  <a:pt x="1270216" y="6674078"/>
                  <a:pt x="1275191" y="6674078"/>
                </a:cubicBezTo>
                <a:lnTo>
                  <a:pt x="1281070" y="6674078"/>
                </a:lnTo>
                <a:cubicBezTo>
                  <a:pt x="1283330" y="6674078"/>
                  <a:pt x="1285140" y="6673852"/>
                  <a:pt x="1286044" y="6672947"/>
                </a:cubicBezTo>
                <a:close/>
                <a:moveTo>
                  <a:pt x="1089783" y="6672947"/>
                </a:moveTo>
                <a:lnTo>
                  <a:pt x="1089783" y="6677017"/>
                </a:lnTo>
                <a:cubicBezTo>
                  <a:pt x="1089783" y="6684027"/>
                  <a:pt x="1084582" y="6686965"/>
                  <a:pt x="1078930" y="6686740"/>
                </a:cubicBezTo>
                <a:cubicBezTo>
                  <a:pt x="1074181" y="6686740"/>
                  <a:pt x="1071015" y="6684027"/>
                  <a:pt x="1071015" y="6680183"/>
                </a:cubicBezTo>
                <a:cubicBezTo>
                  <a:pt x="1071015" y="6676339"/>
                  <a:pt x="1073955" y="6674078"/>
                  <a:pt x="1078930" y="6674078"/>
                </a:cubicBezTo>
                <a:lnTo>
                  <a:pt x="1084808" y="6674078"/>
                </a:lnTo>
                <a:cubicBezTo>
                  <a:pt x="1087069" y="6674078"/>
                  <a:pt x="1088878" y="6673852"/>
                  <a:pt x="1089783" y="6672947"/>
                </a:cubicBezTo>
                <a:close/>
                <a:moveTo>
                  <a:pt x="694316" y="6670461"/>
                </a:moveTo>
                <a:lnTo>
                  <a:pt x="694316" y="6677923"/>
                </a:lnTo>
                <a:cubicBezTo>
                  <a:pt x="694316" y="6687645"/>
                  <a:pt x="686403" y="6692168"/>
                  <a:pt x="678488" y="6692168"/>
                </a:cubicBezTo>
                <a:cubicBezTo>
                  <a:pt x="669444" y="6692168"/>
                  <a:pt x="665827" y="6686741"/>
                  <a:pt x="665827" y="6681992"/>
                </a:cubicBezTo>
                <a:cubicBezTo>
                  <a:pt x="665827" y="6676340"/>
                  <a:pt x="669444" y="6672496"/>
                  <a:pt x="677358" y="6672496"/>
                </a:cubicBezTo>
                <a:lnTo>
                  <a:pt x="687307" y="6672496"/>
                </a:lnTo>
                <a:cubicBezTo>
                  <a:pt x="690246" y="6672496"/>
                  <a:pt x="692960" y="6672044"/>
                  <a:pt x="694316" y="6670461"/>
                </a:cubicBezTo>
                <a:close/>
                <a:moveTo>
                  <a:pt x="1383498" y="6653051"/>
                </a:moveTo>
                <a:cubicBezTo>
                  <a:pt x="1390281" y="6653051"/>
                  <a:pt x="1395029" y="6657572"/>
                  <a:pt x="1395934" y="6663225"/>
                </a:cubicBezTo>
                <a:lnTo>
                  <a:pt x="1370835" y="6663225"/>
                </a:lnTo>
                <a:cubicBezTo>
                  <a:pt x="1372192" y="6657120"/>
                  <a:pt x="1376940" y="6652824"/>
                  <a:pt x="1383498" y="6653051"/>
                </a:cubicBezTo>
                <a:close/>
                <a:moveTo>
                  <a:pt x="840609" y="6648302"/>
                </a:moveTo>
                <a:cubicBezTo>
                  <a:pt x="852819" y="6648302"/>
                  <a:pt x="860959" y="6658025"/>
                  <a:pt x="860959" y="6670235"/>
                </a:cubicBezTo>
                <a:cubicBezTo>
                  <a:pt x="860959" y="6682671"/>
                  <a:pt x="852593" y="6692168"/>
                  <a:pt x="840609" y="6692168"/>
                </a:cubicBezTo>
                <a:cubicBezTo>
                  <a:pt x="828625" y="6692168"/>
                  <a:pt x="820259" y="6682671"/>
                  <a:pt x="820259" y="6670235"/>
                </a:cubicBezTo>
                <a:cubicBezTo>
                  <a:pt x="820259" y="6657799"/>
                  <a:pt x="828625" y="6648302"/>
                  <a:pt x="840609" y="6648302"/>
                </a:cubicBezTo>
                <a:close/>
                <a:moveTo>
                  <a:pt x="742025" y="6642423"/>
                </a:moveTo>
                <a:cubicBezTo>
                  <a:pt x="735468" y="6642423"/>
                  <a:pt x="728911" y="6645363"/>
                  <a:pt x="725745" y="6652599"/>
                </a:cubicBezTo>
                <a:lnTo>
                  <a:pt x="725745" y="6643328"/>
                </a:lnTo>
                <a:lnTo>
                  <a:pt x="718736" y="6643328"/>
                </a:lnTo>
                <a:lnTo>
                  <a:pt x="718736" y="6697142"/>
                </a:lnTo>
                <a:lnTo>
                  <a:pt x="725971" y="6697142"/>
                </a:lnTo>
                <a:lnTo>
                  <a:pt x="725971" y="6667069"/>
                </a:lnTo>
                <a:cubicBezTo>
                  <a:pt x="725971" y="6654181"/>
                  <a:pt x="732754" y="6649885"/>
                  <a:pt x="742251" y="6649885"/>
                </a:cubicBezTo>
                <a:lnTo>
                  <a:pt x="745869" y="6649885"/>
                </a:lnTo>
                <a:lnTo>
                  <a:pt x="746095" y="6642650"/>
                </a:lnTo>
                <a:cubicBezTo>
                  <a:pt x="744512" y="6642650"/>
                  <a:pt x="743156" y="6642423"/>
                  <a:pt x="742025" y="6642423"/>
                </a:cubicBezTo>
                <a:close/>
                <a:moveTo>
                  <a:pt x="840609" y="6641745"/>
                </a:moveTo>
                <a:cubicBezTo>
                  <a:pt x="825234" y="6641745"/>
                  <a:pt x="812797" y="6653729"/>
                  <a:pt x="812797" y="6670235"/>
                </a:cubicBezTo>
                <a:cubicBezTo>
                  <a:pt x="812797" y="6686741"/>
                  <a:pt x="825007" y="6698498"/>
                  <a:pt x="840609" y="6698498"/>
                </a:cubicBezTo>
                <a:cubicBezTo>
                  <a:pt x="856211" y="6698498"/>
                  <a:pt x="868646" y="6686741"/>
                  <a:pt x="868646" y="6670235"/>
                </a:cubicBezTo>
                <a:cubicBezTo>
                  <a:pt x="868646" y="6653729"/>
                  <a:pt x="856211" y="6641745"/>
                  <a:pt x="840609" y="6641745"/>
                </a:cubicBezTo>
                <a:close/>
                <a:moveTo>
                  <a:pt x="681202" y="6641745"/>
                </a:moveTo>
                <a:cubicBezTo>
                  <a:pt x="671932" y="6641745"/>
                  <a:pt x="664244" y="6645589"/>
                  <a:pt x="660626" y="6648529"/>
                </a:cubicBezTo>
                <a:lnTo>
                  <a:pt x="664244" y="6654181"/>
                </a:lnTo>
                <a:cubicBezTo>
                  <a:pt x="668540" y="6651242"/>
                  <a:pt x="673967" y="6648302"/>
                  <a:pt x="680749" y="6648302"/>
                </a:cubicBezTo>
                <a:cubicBezTo>
                  <a:pt x="687985" y="6648302"/>
                  <a:pt x="694316" y="6651694"/>
                  <a:pt x="694316" y="6659834"/>
                </a:cubicBezTo>
                <a:lnTo>
                  <a:pt x="694090" y="6661191"/>
                </a:lnTo>
                <a:cubicBezTo>
                  <a:pt x="694090" y="6664130"/>
                  <a:pt x="692733" y="6666165"/>
                  <a:pt x="688889" y="6666165"/>
                </a:cubicBezTo>
                <a:lnTo>
                  <a:pt x="676001" y="6666165"/>
                </a:lnTo>
                <a:cubicBezTo>
                  <a:pt x="664696" y="6666165"/>
                  <a:pt x="657687" y="6672270"/>
                  <a:pt x="657687" y="6681992"/>
                </a:cubicBezTo>
                <a:cubicBezTo>
                  <a:pt x="657687" y="6691716"/>
                  <a:pt x="665600" y="6698498"/>
                  <a:pt x="677358" y="6698498"/>
                </a:cubicBezTo>
                <a:cubicBezTo>
                  <a:pt x="683915" y="6698498"/>
                  <a:pt x="691151" y="6695785"/>
                  <a:pt x="694316" y="6690358"/>
                </a:cubicBezTo>
                <a:lnTo>
                  <a:pt x="694316" y="6697142"/>
                </a:lnTo>
                <a:lnTo>
                  <a:pt x="701778" y="6697142"/>
                </a:lnTo>
                <a:lnTo>
                  <a:pt x="701778" y="6660060"/>
                </a:lnTo>
                <a:cubicBezTo>
                  <a:pt x="701778" y="6648981"/>
                  <a:pt x="694090" y="6641745"/>
                  <a:pt x="681202" y="6641745"/>
                </a:cubicBezTo>
                <a:close/>
                <a:moveTo>
                  <a:pt x="1157388" y="6641293"/>
                </a:moveTo>
                <a:lnTo>
                  <a:pt x="1157388" y="6654633"/>
                </a:lnTo>
                <a:lnTo>
                  <a:pt x="1165302" y="6654633"/>
                </a:lnTo>
                <a:lnTo>
                  <a:pt x="1165302" y="6697142"/>
                </a:lnTo>
                <a:lnTo>
                  <a:pt x="1181130" y="6697142"/>
                </a:lnTo>
                <a:lnTo>
                  <a:pt x="1181130" y="6641293"/>
                </a:lnTo>
                <a:close/>
                <a:moveTo>
                  <a:pt x="1189496" y="6641066"/>
                </a:moveTo>
                <a:lnTo>
                  <a:pt x="1208489" y="6697141"/>
                </a:lnTo>
                <a:lnTo>
                  <a:pt x="1228161" y="6697141"/>
                </a:lnTo>
                <a:lnTo>
                  <a:pt x="1248059" y="6641066"/>
                </a:lnTo>
                <a:lnTo>
                  <a:pt x="1231326" y="6641066"/>
                </a:lnTo>
                <a:lnTo>
                  <a:pt x="1218664" y="6679957"/>
                </a:lnTo>
                <a:lnTo>
                  <a:pt x="1206680" y="6641066"/>
                </a:lnTo>
                <a:close/>
                <a:moveTo>
                  <a:pt x="1383724" y="6640162"/>
                </a:moveTo>
                <a:cubicBezTo>
                  <a:pt x="1366992" y="6640162"/>
                  <a:pt x="1354555" y="6652598"/>
                  <a:pt x="1354555" y="6669556"/>
                </a:cubicBezTo>
                <a:cubicBezTo>
                  <a:pt x="1354555" y="6686514"/>
                  <a:pt x="1367217" y="6698950"/>
                  <a:pt x="1383950" y="6698950"/>
                </a:cubicBezTo>
                <a:cubicBezTo>
                  <a:pt x="1396386" y="6698950"/>
                  <a:pt x="1407013" y="6693298"/>
                  <a:pt x="1411987" y="6681314"/>
                </a:cubicBezTo>
                <a:lnTo>
                  <a:pt x="1395481" y="6679505"/>
                </a:lnTo>
                <a:cubicBezTo>
                  <a:pt x="1393221" y="6683122"/>
                  <a:pt x="1388925" y="6685158"/>
                  <a:pt x="1384176" y="6685158"/>
                </a:cubicBezTo>
                <a:cubicBezTo>
                  <a:pt x="1376940" y="6685158"/>
                  <a:pt x="1372192" y="6679957"/>
                  <a:pt x="1371288" y="6673852"/>
                </a:cubicBezTo>
                <a:lnTo>
                  <a:pt x="1412892" y="6673852"/>
                </a:lnTo>
                <a:lnTo>
                  <a:pt x="1413118" y="6673626"/>
                </a:lnTo>
                <a:cubicBezTo>
                  <a:pt x="1413118" y="6650111"/>
                  <a:pt x="1399099" y="6640162"/>
                  <a:pt x="1383724" y="6640162"/>
                </a:cubicBezTo>
                <a:close/>
                <a:moveTo>
                  <a:pt x="1148570" y="6640162"/>
                </a:moveTo>
                <a:cubicBezTo>
                  <a:pt x="1141561" y="6640162"/>
                  <a:pt x="1136361" y="6644006"/>
                  <a:pt x="1134100" y="6649885"/>
                </a:cubicBezTo>
                <a:lnTo>
                  <a:pt x="1134100" y="6641067"/>
                </a:lnTo>
                <a:lnTo>
                  <a:pt x="1118724" y="6641067"/>
                </a:lnTo>
                <a:lnTo>
                  <a:pt x="1118724" y="6697142"/>
                </a:lnTo>
                <a:lnTo>
                  <a:pt x="1134552" y="6697142"/>
                </a:lnTo>
                <a:lnTo>
                  <a:pt x="1134552" y="6670461"/>
                </a:lnTo>
                <a:cubicBezTo>
                  <a:pt x="1134552" y="6660739"/>
                  <a:pt x="1138169" y="6656895"/>
                  <a:pt x="1146309" y="6656895"/>
                </a:cubicBezTo>
                <a:lnTo>
                  <a:pt x="1153093" y="6656895"/>
                </a:lnTo>
                <a:lnTo>
                  <a:pt x="1152866" y="6640614"/>
                </a:lnTo>
                <a:cubicBezTo>
                  <a:pt x="1151510" y="6640389"/>
                  <a:pt x="1150153" y="6640162"/>
                  <a:pt x="1148570" y="6640162"/>
                </a:cubicBezTo>
                <a:close/>
                <a:moveTo>
                  <a:pt x="1277678" y="6639709"/>
                </a:moveTo>
                <a:cubicBezTo>
                  <a:pt x="1264111" y="6639709"/>
                  <a:pt x="1253710" y="6646493"/>
                  <a:pt x="1253710" y="6646493"/>
                </a:cubicBezTo>
                <a:lnTo>
                  <a:pt x="1259815" y="6658476"/>
                </a:lnTo>
                <a:cubicBezTo>
                  <a:pt x="1264111" y="6656215"/>
                  <a:pt x="1271121" y="6653275"/>
                  <a:pt x="1276773" y="6653275"/>
                </a:cubicBezTo>
                <a:cubicBezTo>
                  <a:pt x="1282878" y="6653275"/>
                  <a:pt x="1286044" y="6655763"/>
                  <a:pt x="1286044" y="6659833"/>
                </a:cubicBezTo>
                <a:lnTo>
                  <a:pt x="1286044" y="6660285"/>
                </a:lnTo>
                <a:cubicBezTo>
                  <a:pt x="1286044" y="6662546"/>
                  <a:pt x="1284914" y="6663676"/>
                  <a:pt x="1282200" y="6663676"/>
                </a:cubicBezTo>
                <a:lnTo>
                  <a:pt x="1271121" y="6663676"/>
                </a:lnTo>
                <a:cubicBezTo>
                  <a:pt x="1258684" y="6663676"/>
                  <a:pt x="1250771" y="6670234"/>
                  <a:pt x="1250771" y="6680861"/>
                </a:cubicBezTo>
                <a:cubicBezTo>
                  <a:pt x="1250771" y="6690132"/>
                  <a:pt x="1258684" y="6698497"/>
                  <a:pt x="1270443" y="6698497"/>
                </a:cubicBezTo>
                <a:cubicBezTo>
                  <a:pt x="1276773" y="6698497"/>
                  <a:pt x="1283105" y="6696010"/>
                  <a:pt x="1286044" y="6691714"/>
                </a:cubicBezTo>
                <a:lnTo>
                  <a:pt x="1286044" y="6697141"/>
                </a:lnTo>
                <a:lnTo>
                  <a:pt x="1301872" y="6697141"/>
                </a:lnTo>
                <a:lnTo>
                  <a:pt x="1301872" y="6660285"/>
                </a:lnTo>
                <a:cubicBezTo>
                  <a:pt x="1301872" y="6645588"/>
                  <a:pt x="1290340" y="6639709"/>
                  <a:pt x="1277678" y="6639709"/>
                </a:cubicBezTo>
                <a:close/>
                <a:moveTo>
                  <a:pt x="1081416" y="6639709"/>
                </a:moveTo>
                <a:cubicBezTo>
                  <a:pt x="1067850" y="6639709"/>
                  <a:pt x="1057449" y="6646493"/>
                  <a:pt x="1057449" y="6646493"/>
                </a:cubicBezTo>
                <a:lnTo>
                  <a:pt x="1063554" y="6658476"/>
                </a:lnTo>
                <a:cubicBezTo>
                  <a:pt x="1067850" y="6656215"/>
                  <a:pt x="1074859" y="6653275"/>
                  <a:pt x="1080512" y="6653275"/>
                </a:cubicBezTo>
                <a:cubicBezTo>
                  <a:pt x="1086617" y="6653275"/>
                  <a:pt x="1089783" y="6655763"/>
                  <a:pt x="1089783" y="6659833"/>
                </a:cubicBezTo>
                <a:lnTo>
                  <a:pt x="1089783" y="6660285"/>
                </a:lnTo>
                <a:cubicBezTo>
                  <a:pt x="1089783" y="6662546"/>
                  <a:pt x="1088652" y="6663676"/>
                  <a:pt x="1085939" y="6663676"/>
                </a:cubicBezTo>
                <a:lnTo>
                  <a:pt x="1074859" y="6663676"/>
                </a:lnTo>
                <a:cubicBezTo>
                  <a:pt x="1062423" y="6663676"/>
                  <a:pt x="1054509" y="6670234"/>
                  <a:pt x="1054509" y="6680861"/>
                </a:cubicBezTo>
                <a:cubicBezTo>
                  <a:pt x="1054509" y="6690132"/>
                  <a:pt x="1062423" y="6698497"/>
                  <a:pt x="1074181" y="6698497"/>
                </a:cubicBezTo>
                <a:cubicBezTo>
                  <a:pt x="1080512" y="6698497"/>
                  <a:pt x="1086843" y="6696010"/>
                  <a:pt x="1089783" y="6691714"/>
                </a:cubicBezTo>
                <a:lnTo>
                  <a:pt x="1089783" y="6697141"/>
                </a:lnTo>
                <a:lnTo>
                  <a:pt x="1105610" y="6697141"/>
                </a:lnTo>
                <a:lnTo>
                  <a:pt x="1105610" y="6660285"/>
                </a:lnTo>
                <a:cubicBezTo>
                  <a:pt x="1105610" y="6645588"/>
                  <a:pt x="1094079" y="6639709"/>
                  <a:pt x="1081416" y="6639709"/>
                </a:cubicBezTo>
                <a:close/>
                <a:moveTo>
                  <a:pt x="760114" y="6620264"/>
                </a:moveTo>
                <a:lnTo>
                  <a:pt x="760114" y="6642875"/>
                </a:lnTo>
                <a:lnTo>
                  <a:pt x="750843" y="6642875"/>
                </a:lnTo>
                <a:lnTo>
                  <a:pt x="750843" y="6648980"/>
                </a:lnTo>
                <a:lnTo>
                  <a:pt x="760114" y="6648980"/>
                </a:lnTo>
                <a:lnTo>
                  <a:pt x="760114" y="6685609"/>
                </a:lnTo>
                <a:cubicBezTo>
                  <a:pt x="760114" y="6695558"/>
                  <a:pt x="766897" y="6697141"/>
                  <a:pt x="772550" y="6697141"/>
                </a:cubicBezTo>
                <a:cubicBezTo>
                  <a:pt x="777072" y="6697141"/>
                  <a:pt x="780916" y="6696689"/>
                  <a:pt x="780916" y="6696689"/>
                </a:cubicBezTo>
                <a:lnTo>
                  <a:pt x="780916" y="6690584"/>
                </a:lnTo>
                <a:cubicBezTo>
                  <a:pt x="780916" y="6690584"/>
                  <a:pt x="778655" y="6691036"/>
                  <a:pt x="775264" y="6691036"/>
                </a:cubicBezTo>
                <a:cubicBezTo>
                  <a:pt x="771193" y="6691036"/>
                  <a:pt x="767576" y="6690810"/>
                  <a:pt x="767576" y="6685836"/>
                </a:cubicBezTo>
                <a:lnTo>
                  <a:pt x="767576" y="6649206"/>
                </a:lnTo>
                <a:lnTo>
                  <a:pt x="780916" y="6649206"/>
                </a:lnTo>
                <a:lnTo>
                  <a:pt x="780916" y="6643101"/>
                </a:lnTo>
                <a:lnTo>
                  <a:pt x="767576" y="6643101"/>
                </a:lnTo>
                <a:lnTo>
                  <a:pt x="767576" y="6620491"/>
                </a:lnTo>
                <a:lnTo>
                  <a:pt x="767576" y="6620264"/>
                </a:lnTo>
                <a:close/>
                <a:moveTo>
                  <a:pt x="1318831" y="6619585"/>
                </a:moveTo>
                <a:lnTo>
                  <a:pt x="1318831" y="6640839"/>
                </a:lnTo>
                <a:lnTo>
                  <a:pt x="1310013" y="6640839"/>
                </a:lnTo>
                <a:lnTo>
                  <a:pt x="1310013" y="6654180"/>
                </a:lnTo>
                <a:lnTo>
                  <a:pt x="1318831" y="6654180"/>
                </a:lnTo>
                <a:lnTo>
                  <a:pt x="1318831" y="6684930"/>
                </a:lnTo>
                <a:cubicBezTo>
                  <a:pt x="1318831" y="6696236"/>
                  <a:pt x="1326971" y="6697592"/>
                  <a:pt x="1334885" y="6697592"/>
                </a:cubicBezTo>
                <a:cubicBezTo>
                  <a:pt x="1339633" y="6697592"/>
                  <a:pt x="1347321" y="6696914"/>
                  <a:pt x="1347321" y="6696914"/>
                </a:cubicBezTo>
                <a:lnTo>
                  <a:pt x="1347321" y="6683348"/>
                </a:lnTo>
                <a:cubicBezTo>
                  <a:pt x="1347321" y="6683348"/>
                  <a:pt x="1344155" y="6683800"/>
                  <a:pt x="1340086" y="6683800"/>
                </a:cubicBezTo>
                <a:cubicBezTo>
                  <a:pt x="1337824" y="6683800"/>
                  <a:pt x="1334885" y="6683348"/>
                  <a:pt x="1334885" y="6679730"/>
                </a:cubicBezTo>
                <a:lnTo>
                  <a:pt x="1334885" y="6654406"/>
                </a:lnTo>
                <a:lnTo>
                  <a:pt x="1347095" y="6654406"/>
                </a:lnTo>
                <a:lnTo>
                  <a:pt x="1347095" y="6641066"/>
                </a:lnTo>
                <a:lnTo>
                  <a:pt x="1334885" y="6641066"/>
                </a:lnTo>
                <a:lnTo>
                  <a:pt x="1334885" y="6619811"/>
                </a:lnTo>
                <a:close/>
                <a:moveTo>
                  <a:pt x="607716" y="6618229"/>
                </a:moveTo>
                <a:lnTo>
                  <a:pt x="623770" y="6618229"/>
                </a:lnTo>
                <a:cubicBezTo>
                  <a:pt x="635076" y="6618229"/>
                  <a:pt x="644573" y="6624561"/>
                  <a:pt x="644573" y="6637449"/>
                </a:cubicBezTo>
                <a:cubicBezTo>
                  <a:pt x="644573" y="6650337"/>
                  <a:pt x="635076" y="6657120"/>
                  <a:pt x="623770" y="6657120"/>
                </a:cubicBezTo>
                <a:lnTo>
                  <a:pt x="607716" y="6657120"/>
                </a:lnTo>
                <a:close/>
                <a:moveTo>
                  <a:pt x="1172537" y="6611672"/>
                </a:moveTo>
                <a:cubicBezTo>
                  <a:pt x="1166885" y="6611672"/>
                  <a:pt x="1162362" y="6616194"/>
                  <a:pt x="1162362" y="6621848"/>
                </a:cubicBezTo>
                <a:cubicBezTo>
                  <a:pt x="1162362" y="6627500"/>
                  <a:pt x="1166885" y="6632022"/>
                  <a:pt x="1172537" y="6632022"/>
                </a:cubicBezTo>
                <a:cubicBezTo>
                  <a:pt x="1178190" y="6632022"/>
                  <a:pt x="1182713" y="6627500"/>
                  <a:pt x="1182713" y="6621848"/>
                </a:cubicBezTo>
                <a:cubicBezTo>
                  <a:pt x="1182713" y="6616194"/>
                  <a:pt x="1178190" y="6611672"/>
                  <a:pt x="1172537" y="6611672"/>
                </a:cubicBezTo>
                <a:close/>
                <a:moveTo>
                  <a:pt x="1029184" y="6611672"/>
                </a:moveTo>
                <a:lnTo>
                  <a:pt x="1029184" y="6697142"/>
                </a:lnTo>
                <a:lnTo>
                  <a:pt x="1045012" y="6697142"/>
                </a:lnTo>
                <a:lnTo>
                  <a:pt x="1045012" y="6611672"/>
                </a:lnTo>
                <a:close/>
                <a:moveTo>
                  <a:pt x="600255" y="6611672"/>
                </a:moveTo>
                <a:lnTo>
                  <a:pt x="600255" y="6697142"/>
                </a:lnTo>
                <a:lnTo>
                  <a:pt x="607716" y="6697142"/>
                </a:lnTo>
                <a:lnTo>
                  <a:pt x="607716" y="6664129"/>
                </a:lnTo>
                <a:lnTo>
                  <a:pt x="622866" y="6664129"/>
                </a:lnTo>
                <a:cubicBezTo>
                  <a:pt x="642537" y="6664129"/>
                  <a:pt x="652260" y="6651920"/>
                  <a:pt x="652260" y="6637675"/>
                </a:cubicBezTo>
                <a:cubicBezTo>
                  <a:pt x="652260" y="6623204"/>
                  <a:pt x="642537" y="6611672"/>
                  <a:pt x="622866" y="6611672"/>
                </a:cubicBezTo>
                <a:close/>
                <a:moveTo>
                  <a:pt x="897362" y="6610994"/>
                </a:moveTo>
                <a:cubicBezTo>
                  <a:pt x="891710" y="6610994"/>
                  <a:pt x="885153" y="6613934"/>
                  <a:pt x="885153" y="6623883"/>
                </a:cubicBezTo>
                <a:lnTo>
                  <a:pt x="884926" y="6623883"/>
                </a:lnTo>
                <a:lnTo>
                  <a:pt x="884926" y="6643102"/>
                </a:lnTo>
                <a:lnTo>
                  <a:pt x="875656" y="6643102"/>
                </a:lnTo>
                <a:lnTo>
                  <a:pt x="875656" y="6649206"/>
                </a:lnTo>
                <a:lnTo>
                  <a:pt x="884926" y="6649206"/>
                </a:lnTo>
                <a:lnTo>
                  <a:pt x="884926" y="6696916"/>
                </a:lnTo>
                <a:lnTo>
                  <a:pt x="892388" y="6696916"/>
                </a:lnTo>
                <a:lnTo>
                  <a:pt x="892388" y="6649206"/>
                </a:lnTo>
                <a:lnTo>
                  <a:pt x="903467" y="6649206"/>
                </a:lnTo>
                <a:lnTo>
                  <a:pt x="903467" y="6643102"/>
                </a:lnTo>
                <a:lnTo>
                  <a:pt x="892388" y="6643102"/>
                </a:lnTo>
                <a:lnTo>
                  <a:pt x="892388" y="6624561"/>
                </a:lnTo>
                <a:cubicBezTo>
                  <a:pt x="892388" y="6619360"/>
                  <a:pt x="894423" y="6617326"/>
                  <a:pt x="899171" y="6617326"/>
                </a:cubicBezTo>
                <a:cubicBezTo>
                  <a:pt x="901206" y="6617326"/>
                  <a:pt x="904598" y="6618003"/>
                  <a:pt x="904598" y="6618003"/>
                </a:cubicBezTo>
                <a:lnTo>
                  <a:pt x="904598" y="6611446"/>
                </a:lnTo>
                <a:cubicBezTo>
                  <a:pt x="904598" y="6611446"/>
                  <a:pt x="901206" y="6610994"/>
                  <a:pt x="897362" y="6610994"/>
                </a:cubicBezTo>
                <a:close/>
                <a:moveTo>
                  <a:pt x="977857" y="6609863"/>
                </a:moveTo>
                <a:cubicBezTo>
                  <a:pt x="952759" y="6609863"/>
                  <a:pt x="933313" y="6628404"/>
                  <a:pt x="933313" y="6654181"/>
                </a:cubicBezTo>
                <a:cubicBezTo>
                  <a:pt x="933313" y="6679957"/>
                  <a:pt x="952759" y="6698498"/>
                  <a:pt x="977857" y="6698498"/>
                </a:cubicBezTo>
                <a:cubicBezTo>
                  <a:pt x="997076" y="6698498"/>
                  <a:pt x="1014713" y="6686741"/>
                  <a:pt x="1019687" y="6666617"/>
                </a:cubicBezTo>
                <a:lnTo>
                  <a:pt x="1000920" y="6666617"/>
                </a:lnTo>
                <a:cubicBezTo>
                  <a:pt x="997754" y="6676792"/>
                  <a:pt x="988936" y="6682897"/>
                  <a:pt x="977631" y="6682897"/>
                </a:cubicBezTo>
                <a:cubicBezTo>
                  <a:pt x="961576" y="6682897"/>
                  <a:pt x="950723" y="6670687"/>
                  <a:pt x="950723" y="6654181"/>
                </a:cubicBezTo>
                <a:cubicBezTo>
                  <a:pt x="950723" y="6637674"/>
                  <a:pt x="961576" y="6625465"/>
                  <a:pt x="977631" y="6625465"/>
                </a:cubicBezTo>
                <a:cubicBezTo>
                  <a:pt x="988936" y="6625465"/>
                  <a:pt x="997754" y="6631570"/>
                  <a:pt x="1000920" y="6641745"/>
                </a:cubicBezTo>
                <a:lnTo>
                  <a:pt x="1019687" y="6641745"/>
                </a:lnTo>
                <a:cubicBezTo>
                  <a:pt x="1014713" y="6621621"/>
                  <a:pt x="997076" y="6609863"/>
                  <a:pt x="977857" y="6609863"/>
                </a:cubicBezTo>
                <a:close/>
                <a:moveTo>
                  <a:pt x="1441834" y="6503366"/>
                </a:moveTo>
                <a:lnTo>
                  <a:pt x="1444547" y="6503366"/>
                </a:lnTo>
                <a:cubicBezTo>
                  <a:pt x="1445452" y="6503366"/>
                  <a:pt x="1446356" y="6503591"/>
                  <a:pt x="1447261" y="6504044"/>
                </a:cubicBezTo>
                <a:cubicBezTo>
                  <a:pt x="1447713" y="6504496"/>
                  <a:pt x="1447939" y="6505400"/>
                  <a:pt x="1447939" y="6506079"/>
                </a:cubicBezTo>
                <a:cubicBezTo>
                  <a:pt x="1447939" y="6506983"/>
                  <a:pt x="1447713" y="6507435"/>
                  <a:pt x="1447034" y="6507888"/>
                </a:cubicBezTo>
                <a:cubicBezTo>
                  <a:pt x="1446356" y="6508340"/>
                  <a:pt x="1445678" y="6508566"/>
                  <a:pt x="1444773" y="6508566"/>
                </a:cubicBezTo>
                <a:lnTo>
                  <a:pt x="1441834" y="6508566"/>
                </a:lnTo>
                <a:close/>
                <a:moveTo>
                  <a:pt x="1438668" y="6501104"/>
                </a:moveTo>
                <a:lnTo>
                  <a:pt x="1438668" y="6518063"/>
                </a:lnTo>
                <a:lnTo>
                  <a:pt x="1441834" y="6518063"/>
                </a:lnTo>
                <a:lnTo>
                  <a:pt x="1441834" y="6511279"/>
                </a:lnTo>
                <a:lnTo>
                  <a:pt x="1445226" y="6511279"/>
                </a:lnTo>
                <a:cubicBezTo>
                  <a:pt x="1446130" y="6511279"/>
                  <a:pt x="1446809" y="6511505"/>
                  <a:pt x="1447486" y="6511958"/>
                </a:cubicBezTo>
                <a:cubicBezTo>
                  <a:pt x="1447939" y="6512410"/>
                  <a:pt x="1448165" y="6513088"/>
                  <a:pt x="1448165" y="6513992"/>
                </a:cubicBezTo>
                <a:lnTo>
                  <a:pt x="1448165" y="6516706"/>
                </a:lnTo>
                <a:cubicBezTo>
                  <a:pt x="1448165" y="6516932"/>
                  <a:pt x="1448165" y="6517384"/>
                  <a:pt x="1448391" y="6517836"/>
                </a:cubicBezTo>
                <a:lnTo>
                  <a:pt x="1451331" y="6517836"/>
                </a:lnTo>
                <a:lnTo>
                  <a:pt x="1451331" y="6517611"/>
                </a:lnTo>
                <a:cubicBezTo>
                  <a:pt x="1451105" y="6517158"/>
                  <a:pt x="1450878" y="6516932"/>
                  <a:pt x="1450878" y="6516480"/>
                </a:cubicBezTo>
                <a:cubicBezTo>
                  <a:pt x="1450878" y="6516028"/>
                  <a:pt x="1450878" y="6515575"/>
                  <a:pt x="1450878" y="6515123"/>
                </a:cubicBezTo>
                <a:lnTo>
                  <a:pt x="1450878" y="6513992"/>
                </a:lnTo>
                <a:cubicBezTo>
                  <a:pt x="1450878" y="6513088"/>
                  <a:pt x="1450653" y="6512410"/>
                  <a:pt x="1450200" y="6511505"/>
                </a:cubicBezTo>
                <a:cubicBezTo>
                  <a:pt x="1449974" y="6510827"/>
                  <a:pt x="1449296" y="6510148"/>
                  <a:pt x="1448391" y="6509923"/>
                </a:cubicBezTo>
                <a:cubicBezTo>
                  <a:pt x="1449070" y="6509471"/>
                  <a:pt x="1449748" y="6509018"/>
                  <a:pt x="1450200" y="6508340"/>
                </a:cubicBezTo>
                <a:cubicBezTo>
                  <a:pt x="1450653" y="6507888"/>
                  <a:pt x="1450878" y="6506983"/>
                  <a:pt x="1450878" y="6506305"/>
                </a:cubicBezTo>
                <a:cubicBezTo>
                  <a:pt x="1450878" y="6504722"/>
                  <a:pt x="1450200" y="6503366"/>
                  <a:pt x="1449070" y="6502461"/>
                </a:cubicBezTo>
                <a:cubicBezTo>
                  <a:pt x="1447713" y="6501556"/>
                  <a:pt x="1446130" y="6501104"/>
                  <a:pt x="1444321" y="6501104"/>
                </a:cubicBezTo>
                <a:close/>
                <a:moveTo>
                  <a:pt x="1436860" y="6500426"/>
                </a:moveTo>
                <a:cubicBezTo>
                  <a:pt x="1441382" y="6496130"/>
                  <a:pt x="1448617" y="6496356"/>
                  <a:pt x="1452914" y="6500878"/>
                </a:cubicBezTo>
                <a:cubicBezTo>
                  <a:pt x="1457435" y="6505852"/>
                  <a:pt x="1457435" y="6513540"/>
                  <a:pt x="1452914" y="6518515"/>
                </a:cubicBezTo>
                <a:lnTo>
                  <a:pt x="1452235" y="6519193"/>
                </a:lnTo>
                <a:cubicBezTo>
                  <a:pt x="1447713" y="6523263"/>
                  <a:pt x="1440477" y="6523037"/>
                  <a:pt x="1436181" y="6518515"/>
                </a:cubicBezTo>
                <a:cubicBezTo>
                  <a:pt x="1433920" y="6516253"/>
                  <a:pt x="1432789" y="6513088"/>
                  <a:pt x="1432789" y="6509696"/>
                </a:cubicBezTo>
                <a:cubicBezTo>
                  <a:pt x="1432789" y="6506531"/>
                  <a:pt x="1433920" y="6503366"/>
                  <a:pt x="1436408" y="6500878"/>
                </a:cubicBezTo>
                <a:close/>
                <a:moveTo>
                  <a:pt x="1444236" y="6494858"/>
                </a:moveTo>
                <a:cubicBezTo>
                  <a:pt x="1440703" y="6494943"/>
                  <a:pt x="1437198" y="6496356"/>
                  <a:pt x="1434598" y="6499070"/>
                </a:cubicBezTo>
                <a:cubicBezTo>
                  <a:pt x="1431885" y="6502008"/>
                  <a:pt x="1430528" y="6505852"/>
                  <a:pt x="1430528" y="6509696"/>
                </a:cubicBezTo>
                <a:cubicBezTo>
                  <a:pt x="1430528" y="6513767"/>
                  <a:pt x="1431885" y="6517611"/>
                  <a:pt x="1434598" y="6520324"/>
                </a:cubicBezTo>
                <a:lnTo>
                  <a:pt x="1435050" y="6520776"/>
                </a:lnTo>
                <a:cubicBezTo>
                  <a:pt x="1440477" y="6525976"/>
                  <a:pt x="1449296" y="6525750"/>
                  <a:pt x="1454497" y="6520324"/>
                </a:cubicBezTo>
                <a:cubicBezTo>
                  <a:pt x="1457210" y="6517384"/>
                  <a:pt x="1458566" y="6513540"/>
                  <a:pt x="1458566" y="6509696"/>
                </a:cubicBezTo>
                <a:cubicBezTo>
                  <a:pt x="1458792" y="6505627"/>
                  <a:pt x="1457210" y="6502008"/>
                  <a:pt x="1454497" y="6499070"/>
                </a:cubicBezTo>
                <a:lnTo>
                  <a:pt x="1454044" y="6498618"/>
                </a:lnTo>
                <a:cubicBezTo>
                  <a:pt x="1451331" y="6496018"/>
                  <a:pt x="1447769" y="6494774"/>
                  <a:pt x="1444236" y="6494858"/>
                </a:cubicBezTo>
                <a:close/>
                <a:moveTo>
                  <a:pt x="1102668" y="6404556"/>
                </a:moveTo>
                <a:cubicBezTo>
                  <a:pt x="1125958" y="6404782"/>
                  <a:pt x="1134098" y="6426941"/>
                  <a:pt x="1134098" y="6455431"/>
                </a:cubicBezTo>
                <a:cubicBezTo>
                  <a:pt x="1134098" y="6487990"/>
                  <a:pt x="1124149" y="6508792"/>
                  <a:pt x="1099730" y="6508792"/>
                </a:cubicBezTo>
                <a:cubicBezTo>
                  <a:pt x="1093624" y="6508792"/>
                  <a:pt x="1087519" y="6507888"/>
                  <a:pt x="1081866" y="6505853"/>
                </a:cubicBezTo>
                <a:lnTo>
                  <a:pt x="1081866" y="6408626"/>
                </a:lnTo>
                <a:cubicBezTo>
                  <a:pt x="1088423" y="6405687"/>
                  <a:pt x="1095433" y="6404330"/>
                  <a:pt x="1102668" y="6404556"/>
                </a:cubicBezTo>
                <a:close/>
                <a:moveTo>
                  <a:pt x="1279259" y="6388276"/>
                </a:moveTo>
                <a:lnTo>
                  <a:pt x="1279259" y="6525073"/>
                </a:lnTo>
                <a:lnTo>
                  <a:pt x="1310236" y="6525073"/>
                </a:lnTo>
                <a:lnTo>
                  <a:pt x="1310236" y="6388276"/>
                </a:lnTo>
                <a:close/>
                <a:moveTo>
                  <a:pt x="990519" y="6388276"/>
                </a:moveTo>
                <a:lnTo>
                  <a:pt x="990519" y="6525073"/>
                </a:lnTo>
                <a:lnTo>
                  <a:pt x="1021495" y="6525073"/>
                </a:lnTo>
                <a:lnTo>
                  <a:pt x="1021495" y="6388276"/>
                </a:lnTo>
                <a:close/>
                <a:moveTo>
                  <a:pt x="718961" y="6388276"/>
                </a:moveTo>
                <a:lnTo>
                  <a:pt x="762148" y="6454300"/>
                </a:lnTo>
                <a:lnTo>
                  <a:pt x="713986" y="6525298"/>
                </a:lnTo>
                <a:lnTo>
                  <a:pt x="749712" y="6525298"/>
                </a:lnTo>
                <a:lnTo>
                  <a:pt x="779332" y="6475554"/>
                </a:lnTo>
                <a:lnTo>
                  <a:pt x="780010" y="6475554"/>
                </a:lnTo>
                <a:lnTo>
                  <a:pt x="809178" y="6525298"/>
                </a:lnTo>
                <a:lnTo>
                  <a:pt x="847617" y="6525298"/>
                </a:lnTo>
                <a:lnTo>
                  <a:pt x="799003" y="6452265"/>
                </a:lnTo>
                <a:lnTo>
                  <a:pt x="843095" y="6388276"/>
                </a:lnTo>
                <a:lnTo>
                  <a:pt x="809857" y="6388276"/>
                </a:lnTo>
                <a:lnTo>
                  <a:pt x="782498" y="6433046"/>
                </a:lnTo>
                <a:lnTo>
                  <a:pt x="782045" y="6433046"/>
                </a:lnTo>
                <a:lnTo>
                  <a:pt x="755816" y="6388276"/>
                </a:lnTo>
                <a:close/>
                <a:moveTo>
                  <a:pt x="1260266" y="6386240"/>
                </a:moveTo>
                <a:cubicBezTo>
                  <a:pt x="1228159" y="6383754"/>
                  <a:pt x="1207130" y="6388276"/>
                  <a:pt x="1189041" y="6395737"/>
                </a:cubicBezTo>
                <a:lnTo>
                  <a:pt x="1189041" y="6525298"/>
                </a:lnTo>
                <a:lnTo>
                  <a:pt x="1220019" y="6525298"/>
                </a:lnTo>
                <a:lnTo>
                  <a:pt x="1220019" y="6409756"/>
                </a:lnTo>
                <a:cubicBezTo>
                  <a:pt x="1227028" y="6405686"/>
                  <a:pt x="1243534" y="6405008"/>
                  <a:pt x="1253935" y="6408626"/>
                </a:cubicBezTo>
                <a:cubicBezTo>
                  <a:pt x="1253935" y="6408626"/>
                  <a:pt x="1260266" y="6386240"/>
                  <a:pt x="1260266" y="6386240"/>
                </a:cubicBezTo>
                <a:close/>
                <a:moveTo>
                  <a:pt x="1385757" y="6385790"/>
                </a:moveTo>
                <a:cubicBezTo>
                  <a:pt x="1357267" y="6385790"/>
                  <a:pt x="1338274" y="6403426"/>
                  <a:pt x="1338274" y="6425358"/>
                </a:cubicBezTo>
                <a:cubicBezTo>
                  <a:pt x="1338274" y="6439603"/>
                  <a:pt x="1344153" y="6453848"/>
                  <a:pt x="1372642" y="6463797"/>
                </a:cubicBezTo>
                <a:cubicBezTo>
                  <a:pt x="1388018" y="6469224"/>
                  <a:pt x="1397063" y="6475102"/>
                  <a:pt x="1397063" y="6486408"/>
                </a:cubicBezTo>
                <a:cubicBezTo>
                  <a:pt x="1397063" y="6497487"/>
                  <a:pt x="1385531" y="6505627"/>
                  <a:pt x="1371512" y="6505627"/>
                </a:cubicBezTo>
                <a:cubicBezTo>
                  <a:pt x="1361337" y="6505854"/>
                  <a:pt x="1351615" y="6503140"/>
                  <a:pt x="1343248" y="6497713"/>
                </a:cubicBezTo>
                <a:lnTo>
                  <a:pt x="1334430" y="6517611"/>
                </a:lnTo>
                <a:cubicBezTo>
                  <a:pt x="1347092" y="6524620"/>
                  <a:pt x="1361564" y="6528012"/>
                  <a:pt x="1376034" y="6527560"/>
                </a:cubicBezTo>
                <a:cubicBezTo>
                  <a:pt x="1408820" y="6527333"/>
                  <a:pt x="1429622" y="6508114"/>
                  <a:pt x="1429622" y="6485503"/>
                </a:cubicBezTo>
                <a:cubicBezTo>
                  <a:pt x="1429622" y="6469676"/>
                  <a:pt x="1423065" y="6455883"/>
                  <a:pt x="1393671" y="6445256"/>
                </a:cubicBezTo>
                <a:cubicBezTo>
                  <a:pt x="1380330" y="6440507"/>
                  <a:pt x="1369251" y="6434855"/>
                  <a:pt x="1369251" y="6423776"/>
                </a:cubicBezTo>
                <a:cubicBezTo>
                  <a:pt x="1369251" y="6414053"/>
                  <a:pt x="1378748" y="6405687"/>
                  <a:pt x="1392767" y="6405687"/>
                </a:cubicBezTo>
                <a:cubicBezTo>
                  <a:pt x="1401132" y="6405913"/>
                  <a:pt x="1409499" y="6408627"/>
                  <a:pt x="1416508" y="6413375"/>
                </a:cubicBezTo>
                <a:lnTo>
                  <a:pt x="1424874" y="6395286"/>
                </a:lnTo>
                <a:cubicBezTo>
                  <a:pt x="1412891" y="6388729"/>
                  <a:pt x="1399324" y="6385337"/>
                  <a:pt x="1385757" y="6385790"/>
                </a:cubicBezTo>
                <a:close/>
                <a:moveTo>
                  <a:pt x="635073" y="6350742"/>
                </a:moveTo>
                <a:cubicBezTo>
                  <a:pt x="612236" y="6350516"/>
                  <a:pt x="595278" y="6372223"/>
                  <a:pt x="595278" y="6398677"/>
                </a:cubicBezTo>
                <a:lnTo>
                  <a:pt x="595278" y="6477815"/>
                </a:lnTo>
                <a:cubicBezTo>
                  <a:pt x="595278" y="6504270"/>
                  <a:pt x="612236" y="6525750"/>
                  <a:pt x="635073" y="6525750"/>
                </a:cubicBezTo>
                <a:lnTo>
                  <a:pt x="697480" y="6525750"/>
                </a:lnTo>
                <a:lnTo>
                  <a:pt x="697480" y="6504270"/>
                </a:lnTo>
                <a:lnTo>
                  <a:pt x="649770" y="6504270"/>
                </a:lnTo>
                <a:cubicBezTo>
                  <a:pt x="635300" y="6504270"/>
                  <a:pt x="627612" y="6493191"/>
                  <a:pt x="627612" y="6480980"/>
                </a:cubicBezTo>
                <a:lnTo>
                  <a:pt x="627612" y="6446386"/>
                </a:lnTo>
                <a:lnTo>
                  <a:pt x="691827" y="6446386"/>
                </a:lnTo>
                <a:lnTo>
                  <a:pt x="691827" y="6424906"/>
                </a:lnTo>
                <a:lnTo>
                  <a:pt x="627612" y="6424906"/>
                </a:lnTo>
                <a:lnTo>
                  <a:pt x="627612" y="6395512"/>
                </a:lnTo>
                <a:cubicBezTo>
                  <a:pt x="627612" y="6383076"/>
                  <a:pt x="635300" y="6372223"/>
                  <a:pt x="649770" y="6372223"/>
                </a:cubicBezTo>
                <a:lnTo>
                  <a:pt x="697706" y="6372223"/>
                </a:lnTo>
                <a:lnTo>
                  <a:pt x="697706" y="6350742"/>
                </a:lnTo>
                <a:close/>
                <a:moveTo>
                  <a:pt x="867740" y="6350516"/>
                </a:moveTo>
                <a:lnTo>
                  <a:pt x="867740" y="6477590"/>
                </a:lnTo>
                <a:cubicBezTo>
                  <a:pt x="867740" y="6504044"/>
                  <a:pt x="884698" y="6525525"/>
                  <a:pt x="907535" y="6525525"/>
                </a:cubicBezTo>
                <a:lnTo>
                  <a:pt x="969715" y="6525525"/>
                </a:lnTo>
                <a:lnTo>
                  <a:pt x="969715" y="6504044"/>
                </a:lnTo>
                <a:lnTo>
                  <a:pt x="922232" y="6504044"/>
                </a:lnTo>
                <a:cubicBezTo>
                  <a:pt x="907535" y="6504044"/>
                  <a:pt x="900073" y="6493191"/>
                  <a:pt x="900073" y="6480755"/>
                </a:cubicBezTo>
                <a:lnTo>
                  <a:pt x="900073" y="6350516"/>
                </a:lnTo>
                <a:close/>
                <a:moveTo>
                  <a:pt x="1081866" y="6349159"/>
                </a:moveTo>
                <a:lnTo>
                  <a:pt x="1051116" y="6354812"/>
                </a:lnTo>
                <a:lnTo>
                  <a:pt x="1051116" y="6517836"/>
                </a:lnTo>
                <a:cubicBezTo>
                  <a:pt x="1059933" y="6523489"/>
                  <a:pt x="1077570" y="6527785"/>
                  <a:pt x="1098599" y="6527785"/>
                </a:cubicBezTo>
                <a:cubicBezTo>
                  <a:pt x="1140881" y="6527785"/>
                  <a:pt x="1164623" y="6499748"/>
                  <a:pt x="1164849" y="6453622"/>
                </a:cubicBezTo>
                <a:cubicBezTo>
                  <a:pt x="1164849" y="6412922"/>
                  <a:pt x="1142690" y="6386694"/>
                  <a:pt x="1111035" y="6386694"/>
                </a:cubicBezTo>
                <a:cubicBezTo>
                  <a:pt x="1101086" y="6386467"/>
                  <a:pt x="1091137" y="6388502"/>
                  <a:pt x="1081866" y="6392346"/>
                </a:cubicBezTo>
                <a:close/>
                <a:moveTo>
                  <a:pt x="1149926" y="6251480"/>
                </a:moveTo>
                <a:cubicBezTo>
                  <a:pt x="1088876" y="6251480"/>
                  <a:pt x="1023530" y="6275674"/>
                  <a:pt x="991648" y="6331975"/>
                </a:cubicBezTo>
                <a:cubicBezTo>
                  <a:pt x="988935" y="6335593"/>
                  <a:pt x="987352" y="6339890"/>
                  <a:pt x="986900" y="6344411"/>
                </a:cubicBezTo>
                <a:cubicBezTo>
                  <a:pt x="986674" y="6348933"/>
                  <a:pt x="988257" y="6353456"/>
                  <a:pt x="991196" y="6356848"/>
                </a:cubicBezTo>
                <a:cubicBezTo>
                  <a:pt x="994814" y="6361144"/>
                  <a:pt x="1000015" y="6363857"/>
                  <a:pt x="1005668" y="6364309"/>
                </a:cubicBezTo>
                <a:cubicBezTo>
                  <a:pt x="1012903" y="6364536"/>
                  <a:pt x="1019460" y="6360692"/>
                  <a:pt x="1023078" y="6354587"/>
                </a:cubicBezTo>
                <a:cubicBezTo>
                  <a:pt x="1054055" y="6298285"/>
                  <a:pt x="1089554" y="6259846"/>
                  <a:pt x="1149474" y="6259846"/>
                </a:cubicBezTo>
                <a:cubicBezTo>
                  <a:pt x="1209393" y="6259846"/>
                  <a:pt x="1247153" y="6300546"/>
                  <a:pt x="1278130" y="6355491"/>
                </a:cubicBezTo>
                <a:cubicBezTo>
                  <a:pt x="1282426" y="6361369"/>
                  <a:pt x="1289888" y="6364536"/>
                  <a:pt x="1297124" y="6363630"/>
                </a:cubicBezTo>
                <a:cubicBezTo>
                  <a:pt x="1308429" y="6363178"/>
                  <a:pt x="1313856" y="6350743"/>
                  <a:pt x="1313629" y="6344638"/>
                </a:cubicBezTo>
                <a:cubicBezTo>
                  <a:pt x="1313404" y="6340115"/>
                  <a:pt x="1311820" y="6335819"/>
                  <a:pt x="1309333" y="6332202"/>
                </a:cubicBezTo>
                <a:cubicBezTo>
                  <a:pt x="1276999" y="6275448"/>
                  <a:pt x="1210975" y="6251480"/>
                  <a:pt x="1149926" y="6251480"/>
                </a:cubicBezTo>
                <a:close/>
                <a:moveTo>
                  <a:pt x="0" y="0"/>
                </a:moveTo>
                <a:lnTo>
                  <a:pt x="8039097" y="0"/>
                </a:lnTo>
                <a:lnTo>
                  <a:pt x="8039097" y="6857997"/>
                </a:lnTo>
                <a:lnTo>
                  <a:pt x="0" y="6857997"/>
                </a:lnTo>
                <a:close/>
              </a:path>
            </a:pathLst>
          </a:custGeom>
          <a:solidFill>
            <a:schemeClr val="bg1">
              <a:lumMod val="95000"/>
            </a:schemeClr>
          </a:solidFill>
          <a:ln>
            <a:noFill/>
          </a:ln>
        </p:spPr>
        <p:txBody>
          <a:bodyPr wrap="square">
            <a:noAutofit/>
          </a:bodyPr>
          <a:lstStyle/>
          <a:p>
            <a:endParaRPr lang="en-US"/>
          </a:p>
        </p:txBody>
      </p:sp>
      <p:sp>
        <p:nvSpPr>
          <p:cNvPr id="5" name="Rectangle 4">
            <a:extLst>
              <a:ext uri="{FF2B5EF4-FFF2-40B4-BE49-F238E27FC236}">
                <a16:creationId xmlns:a16="http://schemas.microsoft.com/office/drawing/2014/main" id="{873EBDDE-664E-22FA-02F4-D12882D309AB}"/>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526894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descr="A picture containing text, shelf, book, library&#10;&#10;Description automatically generated">
            <a:extLst>
              <a:ext uri="{FF2B5EF4-FFF2-40B4-BE49-F238E27FC236}">
                <a16:creationId xmlns:a16="http://schemas.microsoft.com/office/drawing/2014/main" id="{8B134ABA-D14B-8047-C50E-ED9096D47B0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9395437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B4482-ADD8-A5AC-E88D-E80B1F5288A7}"/>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E521FEA4-99B7-D7D2-C66A-489E89D4E18C}"/>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192552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5FE163-4C99-A5A6-EBA5-2406214B10A1}"/>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9FEFCD9E-E41F-4430-9898-406F2EA0E269}"/>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tx1">
              <a:lumMod val="65000"/>
              <a:lumOff val="3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149883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8382000" y="6129338"/>
            <a:ext cx="381000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024880"/>
            <a:ext cx="3464560" cy="833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8">
            <a:extLst>
              <a:ext uri="{FF2B5EF4-FFF2-40B4-BE49-F238E27FC236}">
                <a16:creationId xmlns:a16="http://schemas.microsoft.com/office/drawing/2014/main" id="{2B641638-FCAB-B185-F7F0-CCC472B38A48}"/>
              </a:ext>
            </a:extLst>
          </p:cNvPr>
          <p:cNvSpPr>
            <a:spLocks noGrp="1"/>
          </p:cNvSpPr>
          <p:nvPr>
            <p:ph type="pic" sz="quarter" idx="17"/>
          </p:nvPr>
        </p:nvSpPr>
        <p:spPr>
          <a:xfrm>
            <a:off x="6" y="3429000"/>
            <a:ext cx="12191995" cy="3429000"/>
          </a:xfrm>
          <a:custGeom>
            <a:avLst/>
            <a:gdLst>
              <a:gd name="connsiteX0" fmla="*/ 1295470 w 12191995"/>
              <a:gd name="connsiteY0" fmla="*/ 3225097 h 3429000"/>
              <a:gd name="connsiteX1" fmla="*/ 1295470 w 12191995"/>
              <a:gd name="connsiteY1" fmla="*/ 3229167 h 3429000"/>
              <a:gd name="connsiteX2" fmla="*/ 1284617 w 12191995"/>
              <a:gd name="connsiteY2" fmla="*/ 3238890 h 3429000"/>
              <a:gd name="connsiteX3" fmla="*/ 1276702 w 12191995"/>
              <a:gd name="connsiteY3" fmla="*/ 3232333 h 3429000"/>
              <a:gd name="connsiteX4" fmla="*/ 1284617 w 12191995"/>
              <a:gd name="connsiteY4" fmla="*/ 3226228 h 3429000"/>
              <a:gd name="connsiteX5" fmla="*/ 1290495 w 12191995"/>
              <a:gd name="connsiteY5" fmla="*/ 3226228 h 3429000"/>
              <a:gd name="connsiteX6" fmla="*/ 1295470 w 12191995"/>
              <a:gd name="connsiteY6" fmla="*/ 3225097 h 3429000"/>
              <a:gd name="connsiteX7" fmla="*/ 1099209 w 12191995"/>
              <a:gd name="connsiteY7" fmla="*/ 3225097 h 3429000"/>
              <a:gd name="connsiteX8" fmla="*/ 1099209 w 12191995"/>
              <a:gd name="connsiteY8" fmla="*/ 3229167 h 3429000"/>
              <a:gd name="connsiteX9" fmla="*/ 1088355 w 12191995"/>
              <a:gd name="connsiteY9" fmla="*/ 3238890 h 3429000"/>
              <a:gd name="connsiteX10" fmla="*/ 1080441 w 12191995"/>
              <a:gd name="connsiteY10" fmla="*/ 3232333 h 3429000"/>
              <a:gd name="connsiteX11" fmla="*/ 1088355 w 12191995"/>
              <a:gd name="connsiteY11" fmla="*/ 3226228 h 3429000"/>
              <a:gd name="connsiteX12" fmla="*/ 1094234 w 12191995"/>
              <a:gd name="connsiteY12" fmla="*/ 3226228 h 3429000"/>
              <a:gd name="connsiteX13" fmla="*/ 1099209 w 12191995"/>
              <a:gd name="connsiteY13" fmla="*/ 3225097 h 3429000"/>
              <a:gd name="connsiteX14" fmla="*/ 703743 w 12191995"/>
              <a:gd name="connsiteY14" fmla="*/ 3222611 h 3429000"/>
              <a:gd name="connsiteX15" fmla="*/ 703743 w 12191995"/>
              <a:gd name="connsiteY15" fmla="*/ 3230073 h 3429000"/>
              <a:gd name="connsiteX16" fmla="*/ 687915 w 12191995"/>
              <a:gd name="connsiteY16" fmla="*/ 3244318 h 3429000"/>
              <a:gd name="connsiteX17" fmla="*/ 675253 w 12191995"/>
              <a:gd name="connsiteY17" fmla="*/ 3234142 h 3429000"/>
              <a:gd name="connsiteX18" fmla="*/ 686785 w 12191995"/>
              <a:gd name="connsiteY18" fmla="*/ 3224646 h 3429000"/>
              <a:gd name="connsiteX19" fmla="*/ 696734 w 12191995"/>
              <a:gd name="connsiteY19" fmla="*/ 3224646 h 3429000"/>
              <a:gd name="connsiteX20" fmla="*/ 703743 w 12191995"/>
              <a:gd name="connsiteY20" fmla="*/ 3222611 h 3429000"/>
              <a:gd name="connsiteX21" fmla="*/ 1392923 w 12191995"/>
              <a:gd name="connsiteY21" fmla="*/ 3205201 h 3429000"/>
              <a:gd name="connsiteX22" fmla="*/ 1405359 w 12191995"/>
              <a:gd name="connsiteY22" fmla="*/ 3215375 h 3429000"/>
              <a:gd name="connsiteX23" fmla="*/ 1380261 w 12191995"/>
              <a:gd name="connsiteY23" fmla="*/ 3215375 h 3429000"/>
              <a:gd name="connsiteX24" fmla="*/ 1392923 w 12191995"/>
              <a:gd name="connsiteY24" fmla="*/ 3205201 h 3429000"/>
              <a:gd name="connsiteX25" fmla="*/ 850035 w 12191995"/>
              <a:gd name="connsiteY25" fmla="*/ 3200452 h 3429000"/>
              <a:gd name="connsiteX26" fmla="*/ 870385 w 12191995"/>
              <a:gd name="connsiteY26" fmla="*/ 3222385 h 3429000"/>
              <a:gd name="connsiteX27" fmla="*/ 850035 w 12191995"/>
              <a:gd name="connsiteY27" fmla="*/ 3244318 h 3429000"/>
              <a:gd name="connsiteX28" fmla="*/ 829685 w 12191995"/>
              <a:gd name="connsiteY28" fmla="*/ 3222385 h 3429000"/>
              <a:gd name="connsiteX29" fmla="*/ 850035 w 12191995"/>
              <a:gd name="connsiteY29" fmla="*/ 3200452 h 3429000"/>
              <a:gd name="connsiteX30" fmla="*/ 751451 w 12191995"/>
              <a:gd name="connsiteY30" fmla="*/ 3194573 h 3429000"/>
              <a:gd name="connsiteX31" fmla="*/ 735171 w 12191995"/>
              <a:gd name="connsiteY31" fmla="*/ 3204749 h 3429000"/>
              <a:gd name="connsiteX32" fmla="*/ 735171 w 12191995"/>
              <a:gd name="connsiteY32" fmla="*/ 3195478 h 3429000"/>
              <a:gd name="connsiteX33" fmla="*/ 728162 w 12191995"/>
              <a:gd name="connsiteY33" fmla="*/ 3195478 h 3429000"/>
              <a:gd name="connsiteX34" fmla="*/ 728162 w 12191995"/>
              <a:gd name="connsiteY34" fmla="*/ 3249292 h 3429000"/>
              <a:gd name="connsiteX35" fmla="*/ 735398 w 12191995"/>
              <a:gd name="connsiteY35" fmla="*/ 3249292 h 3429000"/>
              <a:gd name="connsiteX36" fmla="*/ 735398 w 12191995"/>
              <a:gd name="connsiteY36" fmla="*/ 3219219 h 3429000"/>
              <a:gd name="connsiteX37" fmla="*/ 751677 w 12191995"/>
              <a:gd name="connsiteY37" fmla="*/ 3202035 h 3429000"/>
              <a:gd name="connsiteX38" fmla="*/ 755295 w 12191995"/>
              <a:gd name="connsiteY38" fmla="*/ 3202035 h 3429000"/>
              <a:gd name="connsiteX39" fmla="*/ 755521 w 12191995"/>
              <a:gd name="connsiteY39" fmla="*/ 3194800 h 3429000"/>
              <a:gd name="connsiteX40" fmla="*/ 751451 w 12191995"/>
              <a:gd name="connsiteY40" fmla="*/ 3194573 h 3429000"/>
              <a:gd name="connsiteX41" fmla="*/ 850035 w 12191995"/>
              <a:gd name="connsiteY41" fmla="*/ 3193895 h 3429000"/>
              <a:gd name="connsiteX42" fmla="*/ 822224 w 12191995"/>
              <a:gd name="connsiteY42" fmla="*/ 3222385 h 3429000"/>
              <a:gd name="connsiteX43" fmla="*/ 850035 w 12191995"/>
              <a:gd name="connsiteY43" fmla="*/ 3250648 h 3429000"/>
              <a:gd name="connsiteX44" fmla="*/ 878073 w 12191995"/>
              <a:gd name="connsiteY44" fmla="*/ 3222385 h 3429000"/>
              <a:gd name="connsiteX45" fmla="*/ 850035 w 12191995"/>
              <a:gd name="connsiteY45" fmla="*/ 3193895 h 3429000"/>
              <a:gd name="connsiteX46" fmla="*/ 690628 w 12191995"/>
              <a:gd name="connsiteY46" fmla="*/ 3193895 h 3429000"/>
              <a:gd name="connsiteX47" fmla="*/ 670053 w 12191995"/>
              <a:gd name="connsiteY47" fmla="*/ 3200679 h 3429000"/>
              <a:gd name="connsiteX48" fmla="*/ 673670 w 12191995"/>
              <a:gd name="connsiteY48" fmla="*/ 3206331 h 3429000"/>
              <a:gd name="connsiteX49" fmla="*/ 690176 w 12191995"/>
              <a:gd name="connsiteY49" fmla="*/ 3200452 h 3429000"/>
              <a:gd name="connsiteX50" fmla="*/ 703743 w 12191995"/>
              <a:gd name="connsiteY50" fmla="*/ 3211984 h 3429000"/>
              <a:gd name="connsiteX51" fmla="*/ 703516 w 12191995"/>
              <a:gd name="connsiteY51" fmla="*/ 3213341 h 3429000"/>
              <a:gd name="connsiteX52" fmla="*/ 698316 w 12191995"/>
              <a:gd name="connsiteY52" fmla="*/ 3218315 h 3429000"/>
              <a:gd name="connsiteX53" fmla="*/ 685428 w 12191995"/>
              <a:gd name="connsiteY53" fmla="*/ 3218315 h 3429000"/>
              <a:gd name="connsiteX54" fmla="*/ 667113 w 12191995"/>
              <a:gd name="connsiteY54" fmla="*/ 3234142 h 3429000"/>
              <a:gd name="connsiteX55" fmla="*/ 686785 w 12191995"/>
              <a:gd name="connsiteY55" fmla="*/ 3250648 h 3429000"/>
              <a:gd name="connsiteX56" fmla="*/ 703743 w 12191995"/>
              <a:gd name="connsiteY56" fmla="*/ 3242508 h 3429000"/>
              <a:gd name="connsiteX57" fmla="*/ 703743 w 12191995"/>
              <a:gd name="connsiteY57" fmla="*/ 3249292 h 3429000"/>
              <a:gd name="connsiteX58" fmla="*/ 711204 w 12191995"/>
              <a:gd name="connsiteY58" fmla="*/ 3249292 h 3429000"/>
              <a:gd name="connsiteX59" fmla="*/ 711204 w 12191995"/>
              <a:gd name="connsiteY59" fmla="*/ 3212210 h 3429000"/>
              <a:gd name="connsiteX60" fmla="*/ 690628 w 12191995"/>
              <a:gd name="connsiteY60" fmla="*/ 3193895 h 3429000"/>
              <a:gd name="connsiteX61" fmla="*/ 1166814 w 12191995"/>
              <a:gd name="connsiteY61" fmla="*/ 3193443 h 3429000"/>
              <a:gd name="connsiteX62" fmla="*/ 1166814 w 12191995"/>
              <a:gd name="connsiteY62" fmla="*/ 3206783 h 3429000"/>
              <a:gd name="connsiteX63" fmla="*/ 1174727 w 12191995"/>
              <a:gd name="connsiteY63" fmla="*/ 3206783 h 3429000"/>
              <a:gd name="connsiteX64" fmla="*/ 1174727 w 12191995"/>
              <a:gd name="connsiteY64" fmla="*/ 3249292 h 3429000"/>
              <a:gd name="connsiteX65" fmla="*/ 1190555 w 12191995"/>
              <a:gd name="connsiteY65" fmla="*/ 3249292 h 3429000"/>
              <a:gd name="connsiteX66" fmla="*/ 1190555 w 12191995"/>
              <a:gd name="connsiteY66" fmla="*/ 3193443 h 3429000"/>
              <a:gd name="connsiteX67" fmla="*/ 1198921 w 12191995"/>
              <a:gd name="connsiteY67" fmla="*/ 3193216 h 3429000"/>
              <a:gd name="connsiteX68" fmla="*/ 1217915 w 12191995"/>
              <a:gd name="connsiteY68" fmla="*/ 3249291 h 3429000"/>
              <a:gd name="connsiteX69" fmla="*/ 1237587 w 12191995"/>
              <a:gd name="connsiteY69" fmla="*/ 3249291 h 3429000"/>
              <a:gd name="connsiteX70" fmla="*/ 1257484 w 12191995"/>
              <a:gd name="connsiteY70" fmla="*/ 3193216 h 3429000"/>
              <a:gd name="connsiteX71" fmla="*/ 1240752 w 12191995"/>
              <a:gd name="connsiteY71" fmla="*/ 3193216 h 3429000"/>
              <a:gd name="connsiteX72" fmla="*/ 1228090 w 12191995"/>
              <a:gd name="connsiteY72" fmla="*/ 3232107 h 3429000"/>
              <a:gd name="connsiteX73" fmla="*/ 1216106 w 12191995"/>
              <a:gd name="connsiteY73" fmla="*/ 3193216 h 3429000"/>
              <a:gd name="connsiteX74" fmla="*/ 1393150 w 12191995"/>
              <a:gd name="connsiteY74" fmla="*/ 3192312 h 3429000"/>
              <a:gd name="connsiteX75" fmla="*/ 1363981 w 12191995"/>
              <a:gd name="connsiteY75" fmla="*/ 3221706 h 3429000"/>
              <a:gd name="connsiteX76" fmla="*/ 1393375 w 12191995"/>
              <a:gd name="connsiteY76" fmla="*/ 3251100 h 3429000"/>
              <a:gd name="connsiteX77" fmla="*/ 1421413 w 12191995"/>
              <a:gd name="connsiteY77" fmla="*/ 3233464 h 3429000"/>
              <a:gd name="connsiteX78" fmla="*/ 1404907 w 12191995"/>
              <a:gd name="connsiteY78" fmla="*/ 3231655 h 3429000"/>
              <a:gd name="connsiteX79" fmla="*/ 1393602 w 12191995"/>
              <a:gd name="connsiteY79" fmla="*/ 3237308 h 3429000"/>
              <a:gd name="connsiteX80" fmla="*/ 1380713 w 12191995"/>
              <a:gd name="connsiteY80" fmla="*/ 3226002 h 3429000"/>
              <a:gd name="connsiteX81" fmla="*/ 1422317 w 12191995"/>
              <a:gd name="connsiteY81" fmla="*/ 3226002 h 3429000"/>
              <a:gd name="connsiteX82" fmla="*/ 1422544 w 12191995"/>
              <a:gd name="connsiteY82" fmla="*/ 3225776 h 3429000"/>
              <a:gd name="connsiteX83" fmla="*/ 1393150 w 12191995"/>
              <a:gd name="connsiteY83" fmla="*/ 3192312 h 3429000"/>
              <a:gd name="connsiteX84" fmla="*/ 1157996 w 12191995"/>
              <a:gd name="connsiteY84" fmla="*/ 3192312 h 3429000"/>
              <a:gd name="connsiteX85" fmla="*/ 1143526 w 12191995"/>
              <a:gd name="connsiteY85" fmla="*/ 3202035 h 3429000"/>
              <a:gd name="connsiteX86" fmla="*/ 1143526 w 12191995"/>
              <a:gd name="connsiteY86" fmla="*/ 3193217 h 3429000"/>
              <a:gd name="connsiteX87" fmla="*/ 1128150 w 12191995"/>
              <a:gd name="connsiteY87" fmla="*/ 3193217 h 3429000"/>
              <a:gd name="connsiteX88" fmla="*/ 1128150 w 12191995"/>
              <a:gd name="connsiteY88" fmla="*/ 3249292 h 3429000"/>
              <a:gd name="connsiteX89" fmla="*/ 1143978 w 12191995"/>
              <a:gd name="connsiteY89" fmla="*/ 3249292 h 3429000"/>
              <a:gd name="connsiteX90" fmla="*/ 1143978 w 12191995"/>
              <a:gd name="connsiteY90" fmla="*/ 3222611 h 3429000"/>
              <a:gd name="connsiteX91" fmla="*/ 1155735 w 12191995"/>
              <a:gd name="connsiteY91" fmla="*/ 3209045 h 3429000"/>
              <a:gd name="connsiteX92" fmla="*/ 1162519 w 12191995"/>
              <a:gd name="connsiteY92" fmla="*/ 3209045 h 3429000"/>
              <a:gd name="connsiteX93" fmla="*/ 1162292 w 12191995"/>
              <a:gd name="connsiteY93" fmla="*/ 3192764 h 3429000"/>
              <a:gd name="connsiteX94" fmla="*/ 1157996 w 12191995"/>
              <a:gd name="connsiteY94" fmla="*/ 3192312 h 3429000"/>
              <a:gd name="connsiteX95" fmla="*/ 1287103 w 12191995"/>
              <a:gd name="connsiteY95" fmla="*/ 3191859 h 3429000"/>
              <a:gd name="connsiteX96" fmla="*/ 1263136 w 12191995"/>
              <a:gd name="connsiteY96" fmla="*/ 3198643 h 3429000"/>
              <a:gd name="connsiteX97" fmla="*/ 1269241 w 12191995"/>
              <a:gd name="connsiteY97" fmla="*/ 3210626 h 3429000"/>
              <a:gd name="connsiteX98" fmla="*/ 1286199 w 12191995"/>
              <a:gd name="connsiteY98" fmla="*/ 3205425 h 3429000"/>
              <a:gd name="connsiteX99" fmla="*/ 1295470 w 12191995"/>
              <a:gd name="connsiteY99" fmla="*/ 3211983 h 3429000"/>
              <a:gd name="connsiteX100" fmla="*/ 1295470 w 12191995"/>
              <a:gd name="connsiteY100" fmla="*/ 3212435 h 3429000"/>
              <a:gd name="connsiteX101" fmla="*/ 1291626 w 12191995"/>
              <a:gd name="connsiteY101" fmla="*/ 3215826 h 3429000"/>
              <a:gd name="connsiteX102" fmla="*/ 1280546 w 12191995"/>
              <a:gd name="connsiteY102" fmla="*/ 3215826 h 3429000"/>
              <a:gd name="connsiteX103" fmla="*/ 1260196 w 12191995"/>
              <a:gd name="connsiteY103" fmla="*/ 3233011 h 3429000"/>
              <a:gd name="connsiteX104" fmla="*/ 1279868 w 12191995"/>
              <a:gd name="connsiteY104" fmla="*/ 3250647 h 3429000"/>
              <a:gd name="connsiteX105" fmla="*/ 1295470 w 12191995"/>
              <a:gd name="connsiteY105" fmla="*/ 3243864 h 3429000"/>
              <a:gd name="connsiteX106" fmla="*/ 1295470 w 12191995"/>
              <a:gd name="connsiteY106" fmla="*/ 3249291 h 3429000"/>
              <a:gd name="connsiteX107" fmla="*/ 1311297 w 12191995"/>
              <a:gd name="connsiteY107" fmla="*/ 3249291 h 3429000"/>
              <a:gd name="connsiteX108" fmla="*/ 1311297 w 12191995"/>
              <a:gd name="connsiteY108" fmla="*/ 3212435 h 3429000"/>
              <a:gd name="connsiteX109" fmla="*/ 1287103 w 12191995"/>
              <a:gd name="connsiteY109" fmla="*/ 3191859 h 3429000"/>
              <a:gd name="connsiteX110" fmla="*/ 1090842 w 12191995"/>
              <a:gd name="connsiteY110" fmla="*/ 3191859 h 3429000"/>
              <a:gd name="connsiteX111" fmla="*/ 1066875 w 12191995"/>
              <a:gd name="connsiteY111" fmla="*/ 3198643 h 3429000"/>
              <a:gd name="connsiteX112" fmla="*/ 1072979 w 12191995"/>
              <a:gd name="connsiteY112" fmla="*/ 3210626 h 3429000"/>
              <a:gd name="connsiteX113" fmla="*/ 1089938 w 12191995"/>
              <a:gd name="connsiteY113" fmla="*/ 3205425 h 3429000"/>
              <a:gd name="connsiteX114" fmla="*/ 1099209 w 12191995"/>
              <a:gd name="connsiteY114" fmla="*/ 3211983 h 3429000"/>
              <a:gd name="connsiteX115" fmla="*/ 1099209 w 12191995"/>
              <a:gd name="connsiteY115" fmla="*/ 3212435 h 3429000"/>
              <a:gd name="connsiteX116" fmla="*/ 1095365 w 12191995"/>
              <a:gd name="connsiteY116" fmla="*/ 3215826 h 3429000"/>
              <a:gd name="connsiteX117" fmla="*/ 1084285 w 12191995"/>
              <a:gd name="connsiteY117" fmla="*/ 3215826 h 3429000"/>
              <a:gd name="connsiteX118" fmla="*/ 1063935 w 12191995"/>
              <a:gd name="connsiteY118" fmla="*/ 3233011 h 3429000"/>
              <a:gd name="connsiteX119" fmla="*/ 1083607 w 12191995"/>
              <a:gd name="connsiteY119" fmla="*/ 3250647 h 3429000"/>
              <a:gd name="connsiteX120" fmla="*/ 1099209 w 12191995"/>
              <a:gd name="connsiteY120" fmla="*/ 3243864 h 3429000"/>
              <a:gd name="connsiteX121" fmla="*/ 1099209 w 12191995"/>
              <a:gd name="connsiteY121" fmla="*/ 3249291 h 3429000"/>
              <a:gd name="connsiteX122" fmla="*/ 1115036 w 12191995"/>
              <a:gd name="connsiteY122" fmla="*/ 3249291 h 3429000"/>
              <a:gd name="connsiteX123" fmla="*/ 1115036 w 12191995"/>
              <a:gd name="connsiteY123" fmla="*/ 3212435 h 3429000"/>
              <a:gd name="connsiteX124" fmla="*/ 1090842 w 12191995"/>
              <a:gd name="connsiteY124" fmla="*/ 3191859 h 3429000"/>
              <a:gd name="connsiteX125" fmla="*/ 769540 w 12191995"/>
              <a:gd name="connsiteY125" fmla="*/ 3172414 h 3429000"/>
              <a:gd name="connsiteX126" fmla="*/ 769540 w 12191995"/>
              <a:gd name="connsiteY126" fmla="*/ 3195025 h 3429000"/>
              <a:gd name="connsiteX127" fmla="*/ 760270 w 12191995"/>
              <a:gd name="connsiteY127" fmla="*/ 3195025 h 3429000"/>
              <a:gd name="connsiteX128" fmla="*/ 760270 w 12191995"/>
              <a:gd name="connsiteY128" fmla="*/ 3201130 h 3429000"/>
              <a:gd name="connsiteX129" fmla="*/ 769540 w 12191995"/>
              <a:gd name="connsiteY129" fmla="*/ 3201130 h 3429000"/>
              <a:gd name="connsiteX130" fmla="*/ 769540 w 12191995"/>
              <a:gd name="connsiteY130" fmla="*/ 3237759 h 3429000"/>
              <a:gd name="connsiteX131" fmla="*/ 781976 w 12191995"/>
              <a:gd name="connsiteY131" fmla="*/ 3249291 h 3429000"/>
              <a:gd name="connsiteX132" fmla="*/ 790343 w 12191995"/>
              <a:gd name="connsiteY132" fmla="*/ 3248839 h 3429000"/>
              <a:gd name="connsiteX133" fmla="*/ 790343 w 12191995"/>
              <a:gd name="connsiteY133" fmla="*/ 3242734 h 3429000"/>
              <a:gd name="connsiteX134" fmla="*/ 784690 w 12191995"/>
              <a:gd name="connsiteY134" fmla="*/ 3243186 h 3429000"/>
              <a:gd name="connsiteX135" fmla="*/ 777002 w 12191995"/>
              <a:gd name="connsiteY135" fmla="*/ 3237986 h 3429000"/>
              <a:gd name="connsiteX136" fmla="*/ 777002 w 12191995"/>
              <a:gd name="connsiteY136" fmla="*/ 3201356 h 3429000"/>
              <a:gd name="connsiteX137" fmla="*/ 790343 w 12191995"/>
              <a:gd name="connsiteY137" fmla="*/ 3201356 h 3429000"/>
              <a:gd name="connsiteX138" fmla="*/ 790343 w 12191995"/>
              <a:gd name="connsiteY138" fmla="*/ 3195251 h 3429000"/>
              <a:gd name="connsiteX139" fmla="*/ 777002 w 12191995"/>
              <a:gd name="connsiteY139" fmla="*/ 3195251 h 3429000"/>
              <a:gd name="connsiteX140" fmla="*/ 777002 w 12191995"/>
              <a:gd name="connsiteY140" fmla="*/ 3172641 h 3429000"/>
              <a:gd name="connsiteX141" fmla="*/ 777002 w 12191995"/>
              <a:gd name="connsiteY141" fmla="*/ 3172414 h 3429000"/>
              <a:gd name="connsiteX142" fmla="*/ 1328256 w 12191995"/>
              <a:gd name="connsiteY142" fmla="*/ 3171735 h 3429000"/>
              <a:gd name="connsiteX143" fmla="*/ 1328256 w 12191995"/>
              <a:gd name="connsiteY143" fmla="*/ 3192989 h 3429000"/>
              <a:gd name="connsiteX144" fmla="*/ 1319438 w 12191995"/>
              <a:gd name="connsiteY144" fmla="*/ 3192989 h 3429000"/>
              <a:gd name="connsiteX145" fmla="*/ 1319438 w 12191995"/>
              <a:gd name="connsiteY145" fmla="*/ 3206330 h 3429000"/>
              <a:gd name="connsiteX146" fmla="*/ 1328256 w 12191995"/>
              <a:gd name="connsiteY146" fmla="*/ 3206330 h 3429000"/>
              <a:gd name="connsiteX147" fmla="*/ 1328256 w 12191995"/>
              <a:gd name="connsiteY147" fmla="*/ 3237080 h 3429000"/>
              <a:gd name="connsiteX148" fmla="*/ 1344311 w 12191995"/>
              <a:gd name="connsiteY148" fmla="*/ 3249742 h 3429000"/>
              <a:gd name="connsiteX149" fmla="*/ 1356746 w 12191995"/>
              <a:gd name="connsiteY149" fmla="*/ 3249064 h 3429000"/>
              <a:gd name="connsiteX150" fmla="*/ 1356746 w 12191995"/>
              <a:gd name="connsiteY150" fmla="*/ 3235498 h 3429000"/>
              <a:gd name="connsiteX151" fmla="*/ 1349511 w 12191995"/>
              <a:gd name="connsiteY151" fmla="*/ 3235950 h 3429000"/>
              <a:gd name="connsiteX152" fmla="*/ 1344311 w 12191995"/>
              <a:gd name="connsiteY152" fmla="*/ 3231880 h 3429000"/>
              <a:gd name="connsiteX153" fmla="*/ 1344311 w 12191995"/>
              <a:gd name="connsiteY153" fmla="*/ 3206556 h 3429000"/>
              <a:gd name="connsiteX154" fmla="*/ 1356520 w 12191995"/>
              <a:gd name="connsiteY154" fmla="*/ 3206556 h 3429000"/>
              <a:gd name="connsiteX155" fmla="*/ 1356520 w 12191995"/>
              <a:gd name="connsiteY155" fmla="*/ 3193216 h 3429000"/>
              <a:gd name="connsiteX156" fmla="*/ 1344311 w 12191995"/>
              <a:gd name="connsiteY156" fmla="*/ 3193216 h 3429000"/>
              <a:gd name="connsiteX157" fmla="*/ 1344311 w 12191995"/>
              <a:gd name="connsiteY157" fmla="*/ 3171961 h 3429000"/>
              <a:gd name="connsiteX158" fmla="*/ 617143 w 12191995"/>
              <a:gd name="connsiteY158" fmla="*/ 3170379 h 3429000"/>
              <a:gd name="connsiteX159" fmla="*/ 633196 w 12191995"/>
              <a:gd name="connsiteY159" fmla="*/ 3170379 h 3429000"/>
              <a:gd name="connsiteX160" fmla="*/ 653999 w 12191995"/>
              <a:gd name="connsiteY160" fmla="*/ 3189599 h 3429000"/>
              <a:gd name="connsiteX161" fmla="*/ 633196 w 12191995"/>
              <a:gd name="connsiteY161" fmla="*/ 3209270 h 3429000"/>
              <a:gd name="connsiteX162" fmla="*/ 617143 w 12191995"/>
              <a:gd name="connsiteY162" fmla="*/ 3209270 h 3429000"/>
              <a:gd name="connsiteX163" fmla="*/ 1181963 w 12191995"/>
              <a:gd name="connsiteY163" fmla="*/ 3163822 h 3429000"/>
              <a:gd name="connsiteX164" fmla="*/ 1171788 w 12191995"/>
              <a:gd name="connsiteY164" fmla="*/ 3173998 h 3429000"/>
              <a:gd name="connsiteX165" fmla="*/ 1181963 w 12191995"/>
              <a:gd name="connsiteY165" fmla="*/ 3184172 h 3429000"/>
              <a:gd name="connsiteX166" fmla="*/ 1192138 w 12191995"/>
              <a:gd name="connsiteY166" fmla="*/ 3173998 h 3429000"/>
              <a:gd name="connsiteX167" fmla="*/ 1181963 w 12191995"/>
              <a:gd name="connsiteY167" fmla="*/ 3163822 h 3429000"/>
              <a:gd name="connsiteX168" fmla="*/ 1038610 w 12191995"/>
              <a:gd name="connsiteY168" fmla="*/ 3163822 h 3429000"/>
              <a:gd name="connsiteX169" fmla="*/ 1038610 w 12191995"/>
              <a:gd name="connsiteY169" fmla="*/ 3249292 h 3429000"/>
              <a:gd name="connsiteX170" fmla="*/ 1054438 w 12191995"/>
              <a:gd name="connsiteY170" fmla="*/ 3249292 h 3429000"/>
              <a:gd name="connsiteX171" fmla="*/ 1054438 w 12191995"/>
              <a:gd name="connsiteY171" fmla="*/ 3163822 h 3429000"/>
              <a:gd name="connsiteX172" fmla="*/ 609681 w 12191995"/>
              <a:gd name="connsiteY172" fmla="*/ 3163822 h 3429000"/>
              <a:gd name="connsiteX173" fmla="*/ 609681 w 12191995"/>
              <a:gd name="connsiteY173" fmla="*/ 3249292 h 3429000"/>
              <a:gd name="connsiteX174" fmla="*/ 617143 w 12191995"/>
              <a:gd name="connsiteY174" fmla="*/ 3249292 h 3429000"/>
              <a:gd name="connsiteX175" fmla="*/ 617143 w 12191995"/>
              <a:gd name="connsiteY175" fmla="*/ 3216279 h 3429000"/>
              <a:gd name="connsiteX176" fmla="*/ 632292 w 12191995"/>
              <a:gd name="connsiteY176" fmla="*/ 3216279 h 3429000"/>
              <a:gd name="connsiteX177" fmla="*/ 661686 w 12191995"/>
              <a:gd name="connsiteY177" fmla="*/ 3189825 h 3429000"/>
              <a:gd name="connsiteX178" fmla="*/ 632292 w 12191995"/>
              <a:gd name="connsiteY178" fmla="*/ 3163822 h 3429000"/>
              <a:gd name="connsiteX179" fmla="*/ 906789 w 12191995"/>
              <a:gd name="connsiteY179" fmla="*/ 3163144 h 3429000"/>
              <a:gd name="connsiteX180" fmla="*/ 894579 w 12191995"/>
              <a:gd name="connsiteY180" fmla="*/ 3176033 h 3429000"/>
              <a:gd name="connsiteX181" fmla="*/ 894353 w 12191995"/>
              <a:gd name="connsiteY181" fmla="*/ 3176033 h 3429000"/>
              <a:gd name="connsiteX182" fmla="*/ 894353 w 12191995"/>
              <a:gd name="connsiteY182" fmla="*/ 3195252 h 3429000"/>
              <a:gd name="connsiteX183" fmla="*/ 885082 w 12191995"/>
              <a:gd name="connsiteY183" fmla="*/ 3195252 h 3429000"/>
              <a:gd name="connsiteX184" fmla="*/ 885082 w 12191995"/>
              <a:gd name="connsiteY184" fmla="*/ 3201356 h 3429000"/>
              <a:gd name="connsiteX185" fmla="*/ 894353 w 12191995"/>
              <a:gd name="connsiteY185" fmla="*/ 3201356 h 3429000"/>
              <a:gd name="connsiteX186" fmla="*/ 894353 w 12191995"/>
              <a:gd name="connsiteY186" fmla="*/ 3249066 h 3429000"/>
              <a:gd name="connsiteX187" fmla="*/ 901815 w 12191995"/>
              <a:gd name="connsiteY187" fmla="*/ 3249066 h 3429000"/>
              <a:gd name="connsiteX188" fmla="*/ 901815 w 12191995"/>
              <a:gd name="connsiteY188" fmla="*/ 3201356 h 3429000"/>
              <a:gd name="connsiteX189" fmla="*/ 912894 w 12191995"/>
              <a:gd name="connsiteY189" fmla="*/ 3201356 h 3429000"/>
              <a:gd name="connsiteX190" fmla="*/ 912894 w 12191995"/>
              <a:gd name="connsiteY190" fmla="*/ 3195252 h 3429000"/>
              <a:gd name="connsiteX191" fmla="*/ 901815 w 12191995"/>
              <a:gd name="connsiteY191" fmla="*/ 3195252 h 3429000"/>
              <a:gd name="connsiteX192" fmla="*/ 901815 w 12191995"/>
              <a:gd name="connsiteY192" fmla="*/ 3176711 h 3429000"/>
              <a:gd name="connsiteX193" fmla="*/ 908597 w 12191995"/>
              <a:gd name="connsiteY193" fmla="*/ 3169476 h 3429000"/>
              <a:gd name="connsiteX194" fmla="*/ 914024 w 12191995"/>
              <a:gd name="connsiteY194" fmla="*/ 3170153 h 3429000"/>
              <a:gd name="connsiteX195" fmla="*/ 914024 w 12191995"/>
              <a:gd name="connsiteY195" fmla="*/ 3163596 h 3429000"/>
              <a:gd name="connsiteX196" fmla="*/ 906789 w 12191995"/>
              <a:gd name="connsiteY196" fmla="*/ 3163144 h 3429000"/>
              <a:gd name="connsiteX197" fmla="*/ 987283 w 12191995"/>
              <a:gd name="connsiteY197" fmla="*/ 3162013 h 3429000"/>
              <a:gd name="connsiteX198" fmla="*/ 942739 w 12191995"/>
              <a:gd name="connsiteY198" fmla="*/ 3206331 h 3429000"/>
              <a:gd name="connsiteX199" fmla="*/ 987283 w 12191995"/>
              <a:gd name="connsiteY199" fmla="*/ 3250648 h 3429000"/>
              <a:gd name="connsiteX200" fmla="*/ 1029113 w 12191995"/>
              <a:gd name="connsiteY200" fmla="*/ 3218767 h 3429000"/>
              <a:gd name="connsiteX201" fmla="*/ 1010347 w 12191995"/>
              <a:gd name="connsiteY201" fmla="*/ 3218767 h 3429000"/>
              <a:gd name="connsiteX202" fmla="*/ 987057 w 12191995"/>
              <a:gd name="connsiteY202" fmla="*/ 3235047 h 3429000"/>
              <a:gd name="connsiteX203" fmla="*/ 960149 w 12191995"/>
              <a:gd name="connsiteY203" fmla="*/ 3206331 h 3429000"/>
              <a:gd name="connsiteX204" fmla="*/ 987057 w 12191995"/>
              <a:gd name="connsiteY204" fmla="*/ 3177615 h 3429000"/>
              <a:gd name="connsiteX205" fmla="*/ 1010347 w 12191995"/>
              <a:gd name="connsiteY205" fmla="*/ 3193895 h 3429000"/>
              <a:gd name="connsiteX206" fmla="*/ 1029113 w 12191995"/>
              <a:gd name="connsiteY206" fmla="*/ 3193895 h 3429000"/>
              <a:gd name="connsiteX207" fmla="*/ 987283 w 12191995"/>
              <a:gd name="connsiteY207" fmla="*/ 3162013 h 3429000"/>
              <a:gd name="connsiteX208" fmla="*/ 1451259 w 12191995"/>
              <a:gd name="connsiteY208" fmla="*/ 3055516 h 3429000"/>
              <a:gd name="connsiteX209" fmla="*/ 1453972 w 12191995"/>
              <a:gd name="connsiteY209" fmla="*/ 3055516 h 3429000"/>
              <a:gd name="connsiteX210" fmla="*/ 1456686 w 12191995"/>
              <a:gd name="connsiteY210" fmla="*/ 3056194 h 3429000"/>
              <a:gd name="connsiteX211" fmla="*/ 1457364 w 12191995"/>
              <a:gd name="connsiteY211" fmla="*/ 3058229 h 3429000"/>
              <a:gd name="connsiteX212" fmla="*/ 1456460 w 12191995"/>
              <a:gd name="connsiteY212" fmla="*/ 3060038 h 3429000"/>
              <a:gd name="connsiteX213" fmla="*/ 1454199 w 12191995"/>
              <a:gd name="connsiteY213" fmla="*/ 3060716 h 3429000"/>
              <a:gd name="connsiteX214" fmla="*/ 1451259 w 12191995"/>
              <a:gd name="connsiteY214" fmla="*/ 3060716 h 3429000"/>
              <a:gd name="connsiteX215" fmla="*/ 1448094 w 12191995"/>
              <a:gd name="connsiteY215" fmla="*/ 3053254 h 3429000"/>
              <a:gd name="connsiteX216" fmla="*/ 1448094 w 12191995"/>
              <a:gd name="connsiteY216" fmla="*/ 3070213 h 3429000"/>
              <a:gd name="connsiteX217" fmla="*/ 1451259 w 12191995"/>
              <a:gd name="connsiteY217" fmla="*/ 3070213 h 3429000"/>
              <a:gd name="connsiteX218" fmla="*/ 1451259 w 12191995"/>
              <a:gd name="connsiteY218" fmla="*/ 3063429 h 3429000"/>
              <a:gd name="connsiteX219" fmla="*/ 1454651 w 12191995"/>
              <a:gd name="connsiteY219" fmla="*/ 3063429 h 3429000"/>
              <a:gd name="connsiteX220" fmla="*/ 1456912 w 12191995"/>
              <a:gd name="connsiteY220" fmla="*/ 3064108 h 3429000"/>
              <a:gd name="connsiteX221" fmla="*/ 1457591 w 12191995"/>
              <a:gd name="connsiteY221" fmla="*/ 3066142 h 3429000"/>
              <a:gd name="connsiteX222" fmla="*/ 1457591 w 12191995"/>
              <a:gd name="connsiteY222" fmla="*/ 3068856 h 3429000"/>
              <a:gd name="connsiteX223" fmla="*/ 1457816 w 12191995"/>
              <a:gd name="connsiteY223" fmla="*/ 3069986 h 3429000"/>
              <a:gd name="connsiteX224" fmla="*/ 1460756 w 12191995"/>
              <a:gd name="connsiteY224" fmla="*/ 3069986 h 3429000"/>
              <a:gd name="connsiteX225" fmla="*/ 1460756 w 12191995"/>
              <a:gd name="connsiteY225" fmla="*/ 3069761 h 3429000"/>
              <a:gd name="connsiteX226" fmla="*/ 1460304 w 12191995"/>
              <a:gd name="connsiteY226" fmla="*/ 3068630 h 3429000"/>
              <a:gd name="connsiteX227" fmla="*/ 1460304 w 12191995"/>
              <a:gd name="connsiteY227" fmla="*/ 3067273 h 3429000"/>
              <a:gd name="connsiteX228" fmla="*/ 1460304 w 12191995"/>
              <a:gd name="connsiteY228" fmla="*/ 3066142 h 3429000"/>
              <a:gd name="connsiteX229" fmla="*/ 1459626 w 12191995"/>
              <a:gd name="connsiteY229" fmla="*/ 3063655 h 3429000"/>
              <a:gd name="connsiteX230" fmla="*/ 1457816 w 12191995"/>
              <a:gd name="connsiteY230" fmla="*/ 3062073 h 3429000"/>
              <a:gd name="connsiteX231" fmla="*/ 1459626 w 12191995"/>
              <a:gd name="connsiteY231" fmla="*/ 3060490 h 3429000"/>
              <a:gd name="connsiteX232" fmla="*/ 1460304 w 12191995"/>
              <a:gd name="connsiteY232" fmla="*/ 3058455 h 3429000"/>
              <a:gd name="connsiteX233" fmla="*/ 1458495 w 12191995"/>
              <a:gd name="connsiteY233" fmla="*/ 3054611 h 3429000"/>
              <a:gd name="connsiteX234" fmla="*/ 1453746 w 12191995"/>
              <a:gd name="connsiteY234" fmla="*/ 3053254 h 3429000"/>
              <a:gd name="connsiteX235" fmla="*/ 1446285 w 12191995"/>
              <a:gd name="connsiteY235" fmla="*/ 3052576 h 3429000"/>
              <a:gd name="connsiteX236" fmla="*/ 1462339 w 12191995"/>
              <a:gd name="connsiteY236" fmla="*/ 3053028 h 3429000"/>
              <a:gd name="connsiteX237" fmla="*/ 1462339 w 12191995"/>
              <a:gd name="connsiteY237" fmla="*/ 3070665 h 3429000"/>
              <a:gd name="connsiteX238" fmla="*/ 1461660 w 12191995"/>
              <a:gd name="connsiteY238" fmla="*/ 3071343 h 3429000"/>
              <a:gd name="connsiteX239" fmla="*/ 1445607 w 12191995"/>
              <a:gd name="connsiteY239" fmla="*/ 3070665 h 3429000"/>
              <a:gd name="connsiteX240" fmla="*/ 1442214 w 12191995"/>
              <a:gd name="connsiteY240" fmla="*/ 3061846 h 3429000"/>
              <a:gd name="connsiteX241" fmla="*/ 1445833 w 12191995"/>
              <a:gd name="connsiteY241" fmla="*/ 3053028 h 3429000"/>
              <a:gd name="connsiteX242" fmla="*/ 1453662 w 12191995"/>
              <a:gd name="connsiteY242" fmla="*/ 3047008 h 3429000"/>
              <a:gd name="connsiteX243" fmla="*/ 1444023 w 12191995"/>
              <a:gd name="connsiteY243" fmla="*/ 3051220 h 3429000"/>
              <a:gd name="connsiteX244" fmla="*/ 1439954 w 12191995"/>
              <a:gd name="connsiteY244" fmla="*/ 3061846 h 3429000"/>
              <a:gd name="connsiteX245" fmla="*/ 1444023 w 12191995"/>
              <a:gd name="connsiteY245" fmla="*/ 3072474 h 3429000"/>
              <a:gd name="connsiteX246" fmla="*/ 1444476 w 12191995"/>
              <a:gd name="connsiteY246" fmla="*/ 3072926 h 3429000"/>
              <a:gd name="connsiteX247" fmla="*/ 1463922 w 12191995"/>
              <a:gd name="connsiteY247" fmla="*/ 3072474 h 3429000"/>
              <a:gd name="connsiteX248" fmla="*/ 1467992 w 12191995"/>
              <a:gd name="connsiteY248" fmla="*/ 3061846 h 3429000"/>
              <a:gd name="connsiteX249" fmla="*/ 1463922 w 12191995"/>
              <a:gd name="connsiteY249" fmla="*/ 3051220 h 3429000"/>
              <a:gd name="connsiteX250" fmla="*/ 1463469 w 12191995"/>
              <a:gd name="connsiteY250" fmla="*/ 3050768 h 3429000"/>
              <a:gd name="connsiteX251" fmla="*/ 1453662 w 12191995"/>
              <a:gd name="connsiteY251" fmla="*/ 3047008 h 3429000"/>
              <a:gd name="connsiteX252" fmla="*/ 1112094 w 12191995"/>
              <a:gd name="connsiteY252" fmla="*/ 2956706 h 3429000"/>
              <a:gd name="connsiteX253" fmla="*/ 1143523 w 12191995"/>
              <a:gd name="connsiteY253" fmla="*/ 3007581 h 3429000"/>
              <a:gd name="connsiteX254" fmla="*/ 1109155 w 12191995"/>
              <a:gd name="connsiteY254" fmla="*/ 3060942 h 3429000"/>
              <a:gd name="connsiteX255" fmla="*/ 1091291 w 12191995"/>
              <a:gd name="connsiteY255" fmla="*/ 3058003 h 3429000"/>
              <a:gd name="connsiteX256" fmla="*/ 1091291 w 12191995"/>
              <a:gd name="connsiteY256" fmla="*/ 2960776 h 3429000"/>
              <a:gd name="connsiteX257" fmla="*/ 1112094 w 12191995"/>
              <a:gd name="connsiteY257" fmla="*/ 2956706 h 3429000"/>
              <a:gd name="connsiteX258" fmla="*/ 1288684 w 12191995"/>
              <a:gd name="connsiteY258" fmla="*/ 2940426 h 3429000"/>
              <a:gd name="connsiteX259" fmla="*/ 1288684 w 12191995"/>
              <a:gd name="connsiteY259" fmla="*/ 3077223 h 3429000"/>
              <a:gd name="connsiteX260" fmla="*/ 1319661 w 12191995"/>
              <a:gd name="connsiteY260" fmla="*/ 3077223 h 3429000"/>
              <a:gd name="connsiteX261" fmla="*/ 1319661 w 12191995"/>
              <a:gd name="connsiteY261" fmla="*/ 2940426 h 3429000"/>
              <a:gd name="connsiteX262" fmla="*/ 999944 w 12191995"/>
              <a:gd name="connsiteY262" fmla="*/ 2940426 h 3429000"/>
              <a:gd name="connsiteX263" fmla="*/ 999944 w 12191995"/>
              <a:gd name="connsiteY263" fmla="*/ 3077223 h 3429000"/>
              <a:gd name="connsiteX264" fmla="*/ 1030921 w 12191995"/>
              <a:gd name="connsiteY264" fmla="*/ 3077223 h 3429000"/>
              <a:gd name="connsiteX265" fmla="*/ 1030921 w 12191995"/>
              <a:gd name="connsiteY265" fmla="*/ 2940426 h 3429000"/>
              <a:gd name="connsiteX266" fmla="*/ 728386 w 12191995"/>
              <a:gd name="connsiteY266" fmla="*/ 2940426 h 3429000"/>
              <a:gd name="connsiteX267" fmla="*/ 771573 w 12191995"/>
              <a:gd name="connsiteY267" fmla="*/ 3006450 h 3429000"/>
              <a:gd name="connsiteX268" fmla="*/ 723411 w 12191995"/>
              <a:gd name="connsiteY268" fmla="*/ 3077448 h 3429000"/>
              <a:gd name="connsiteX269" fmla="*/ 759137 w 12191995"/>
              <a:gd name="connsiteY269" fmla="*/ 3077448 h 3429000"/>
              <a:gd name="connsiteX270" fmla="*/ 788757 w 12191995"/>
              <a:gd name="connsiteY270" fmla="*/ 3027704 h 3429000"/>
              <a:gd name="connsiteX271" fmla="*/ 789436 w 12191995"/>
              <a:gd name="connsiteY271" fmla="*/ 3027704 h 3429000"/>
              <a:gd name="connsiteX272" fmla="*/ 818603 w 12191995"/>
              <a:gd name="connsiteY272" fmla="*/ 3077448 h 3429000"/>
              <a:gd name="connsiteX273" fmla="*/ 857042 w 12191995"/>
              <a:gd name="connsiteY273" fmla="*/ 3077448 h 3429000"/>
              <a:gd name="connsiteX274" fmla="*/ 808429 w 12191995"/>
              <a:gd name="connsiteY274" fmla="*/ 3004415 h 3429000"/>
              <a:gd name="connsiteX275" fmla="*/ 852520 w 12191995"/>
              <a:gd name="connsiteY275" fmla="*/ 2940426 h 3429000"/>
              <a:gd name="connsiteX276" fmla="*/ 819282 w 12191995"/>
              <a:gd name="connsiteY276" fmla="*/ 2940426 h 3429000"/>
              <a:gd name="connsiteX277" fmla="*/ 791923 w 12191995"/>
              <a:gd name="connsiteY277" fmla="*/ 2985196 h 3429000"/>
              <a:gd name="connsiteX278" fmla="*/ 791471 w 12191995"/>
              <a:gd name="connsiteY278" fmla="*/ 2985196 h 3429000"/>
              <a:gd name="connsiteX279" fmla="*/ 765242 w 12191995"/>
              <a:gd name="connsiteY279" fmla="*/ 2940426 h 3429000"/>
              <a:gd name="connsiteX280" fmla="*/ 1269691 w 12191995"/>
              <a:gd name="connsiteY280" fmla="*/ 2938390 h 3429000"/>
              <a:gd name="connsiteX281" fmla="*/ 1198467 w 12191995"/>
              <a:gd name="connsiteY281" fmla="*/ 2947887 h 3429000"/>
              <a:gd name="connsiteX282" fmla="*/ 1198467 w 12191995"/>
              <a:gd name="connsiteY282" fmla="*/ 3077448 h 3429000"/>
              <a:gd name="connsiteX283" fmla="*/ 1229444 w 12191995"/>
              <a:gd name="connsiteY283" fmla="*/ 3077448 h 3429000"/>
              <a:gd name="connsiteX284" fmla="*/ 1229444 w 12191995"/>
              <a:gd name="connsiteY284" fmla="*/ 2961906 h 3429000"/>
              <a:gd name="connsiteX285" fmla="*/ 1263360 w 12191995"/>
              <a:gd name="connsiteY285" fmla="*/ 2960776 h 3429000"/>
              <a:gd name="connsiteX286" fmla="*/ 1269691 w 12191995"/>
              <a:gd name="connsiteY286" fmla="*/ 2938390 h 3429000"/>
              <a:gd name="connsiteX287" fmla="*/ 1395182 w 12191995"/>
              <a:gd name="connsiteY287" fmla="*/ 2937940 h 3429000"/>
              <a:gd name="connsiteX288" fmla="*/ 1347699 w 12191995"/>
              <a:gd name="connsiteY288" fmla="*/ 2977508 h 3429000"/>
              <a:gd name="connsiteX289" fmla="*/ 1382068 w 12191995"/>
              <a:gd name="connsiteY289" fmla="*/ 3015947 h 3429000"/>
              <a:gd name="connsiteX290" fmla="*/ 1406488 w 12191995"/>
              <a:gd name="connsiteY290" fmla="*/ 3038558 h 3429000"/>
              <a:gd name="connsiteX291" fmla="*/ 1380937 w 12191995"/>
              <a:gd name="connsiteY291" fmla="*/ 3057777 h 3429000"/>
              <a:gd name="connsiteX292" fmla="*/ 1352673 w 12191995"/>
              <a:gd name="connsiteY292" fmla="*/ 3049863 h 3429000"/>
              <a:gd name="connsiteX293" fmla="*/ 1343855 w 12191995"/>
              <a:gd name="connsiteY293" fmla="*/ 3069761 h 3429000"/>
              <a:gd name="connsiteX294" fmla="*/ 1385459 w 12191995"/>
              <a:gd name="connsiteY294" fmla="*/ 3079710 h 3429000"/>
              <a:gd name="connsiteX295" fmla="*/ 1439047 w 12191995"/>
              <a:gd name="connsiteY295" fmla="*/ 3037653 h 3429000"/>
              <a:gd name="connsiteX296" fmla="*/ 1403096 w 12191995"/>
              <a:gd name="connsiteY296" fmla="*/ 2997406 h 3429000"/>
              <a:gd name="connsiteX297" fmla="*/ 1378676 w 12191995"/>
              <a:gd name="connsiteY297" fmla="*/ 2975926 h 3429000"/>
              <a:gd name="connsiteX298" fmla="*/ 1402192 w 12191995"/>
              <a:gd name="connsiteY298" fmla="*/ 2957837 h 3429000"/>
              <a:gd name="connsiteX299" fmla="*/ 1425933 w 12191995"/>
              <a:gd name="connsiteY299" fmla="*/ 2965525 h 3429000"/>
              <a:gd name="connsiteX300" fmla="*/ 1434299 w 12191995"/>
              <a:gd name="connsiteY300" fmla="*/ 2947436 h 3429000"/>
              <a:gd name="connsiteX301" fmla="*/ 1395182 w 12191995"/>
              <a:gd name="connsiteY301" fmla="*/ 2937940 h 3429000"/>
              <a:gd name="connsiteX302" fmla="*/ 644499 w 12191995"/>
              <a:gd name="connsiteY302" fmla="*/ 2902892 h 3429000"/>
              <a:gd name="connsiteX303" fmla="*/ 604703 w 12191995"/>
              <a:gd name="connsiteY303" fmla="*/ 2950827 h 3429000"/>
              <a:gd name="connsiteX304" fmla="*/ 604703 w 12191995"/>
              <a:gd name="connsiteY304" fmla="*/ 3029965 h 3429000"/>
              <a:gd name="connsiteX305" fmla="*/ 644499 w 12191995"/>
              <a:gd name="connsiteY305" fmla="*/ 3077900 h 3429000"/>
              <a:gd name="connsiteX306" fmla="*/ 706906 w 12191995"/>
              <a:gd name="connsiteY306" fmla="*/ 3077900 h 3429000"/>
              <a:gd name="connsiteX307" fmla="*/ 706906 w 12191995"/>
              <a:gd name="connsiteY307" fmla="*/ 3056420 h 3429000"/>
              <a:gd name="connsiteX308" fmla="*/ 659196 w 12191995"/>
              <a:gd name="connsiteY308" fmla="*/ 3056420 h 3429000"/>
              <a:gd name="connsiteX309" fmla="*/ 637037 w 12191995"/>
              <a:gd name="connsiteY309" fmla="*/ 3033130 h 3429000"/>
              <a:gd name="connsiteX310" fmla="*/ 637037 w 12191995"/>
              <a:gd name="connsiteY310" fmla="*/ 2998536 h 3429000"/>
              <a:gd name="connsiteX311" fmla="*/ 701253 w 12191995"/>
              <a:gd name="connsiteY311" fmla="*/ 2998536 h 3429000"/>
              <a:gd name="connsiteX312" fmla="*/ 701253 w 12191995"/>
              <a:gd name="connsiteY312" fmla="*/ 2977056 h 3429000"/>
              <a:gd name="connsiteX313" fmla="*/ 637037 w 12191995"/>
              <a:gd name="connsiteY313" fmla="*/ 2977056 h 3429000"/>
              <a:gd name="connsiteX314" fmla="*/ 637037 w 12191995"/>
              <a:gd name="connsiteY314" fmla="*/ 2947662 h 3429000"/>
              <a:gd name="connsiteX315" fmla="*/ 659196 w 12191995"/>
              <a:gd name="connsiteY315" fmla="*/ 2924373 h 3429000"/>
              <a:gd name="connsiteX316" fmla="*/ 707131 w 12191995"/>
              <a:gd name="connsiteY316" fmla="*/ 2924373 h 3429000"/>
              <a:gd name="connsiteX317" fmla="*/ 707131 w 12191995"/>
              <a:gd name="connsiteY317" fmla="*/ 2902892 h 3429000"/>
              <a:gd name="connsiteX318" fmla="*/ 877165 w 12191995"/>
              <a:gd name="connsiteY318" fmla="*/ 2902666 h 3429000"/>
              <a:gd name="connsiteX319" fmla="*/ 877165 w 12191995"/>
              <a:gd name="connsiteY319" fmla="*/ 3029740 h 3429000"/>
              <a:gd name="connsiteX320" fmla="*/ 916960 w 12191995"/>
              <a:gd name="connsiteY320" fmla="*/ 3077675 h 3429000"/>
              <a:gd name="connsiteX321" fmla="*/ 979140 w 12191995"/>
              <a:gd name="connsiteY321" fmla="*/ 3077675 h 3429000"/>
              <a:gd name="connsiteX322" fmla="*/ 979140 w 12191995"/>
              <a:gd name="connsiteY322" fmla="*/ 3056194 h 3429000"/>
              <a:gd name="connsiteX323" fmla="*/ 931657 w 12191995"/>
              <a:gd name="connsiteY323" fmla="*/ 3056194 h 3429000"/>
              <a:gd name="connsiteX324" fmla="*/ 909499 w 12191995"/>
              <a:gd name="connsiteY324" fmla="*/ 3032905 h 3429000"/>
              <a:gd name="connsiteX325" fmla="*/ 909499 w 12191995"/>
              <a:gd name="connsiteY325" fmla="*/ 2902666 h 3429000"/>
              <a:gd name="connsiteX326" fmla="*/ 1091291 w 12191995"/>
              <a:gd name="connsiteY326" fmla="*/ 2901309 h 3429000"/>
              <a:gd name="connsiteX327" fmla="*/ 1060541 w 12191995"/>
              <a:gd name="connsiteY327" fmla="*/ 2906962 h 3429000"/>
              <a:gd name="connsiteX328" fmla="*/ 1060541 w 12191995"/>
              <a:gd name="connsiteY328" fmla="*/ 3069986 h 3429000"/>
              <a:gd name="connsiteX329" fmla="*/ 1108024 w 12191995"/>
              <a:gd name="connsiteY329" fmla="*/ 3079935 h 3429000"/>
              <a:gd name="connsiteX330" fmla="*/ 1174274 w 12191995"/>
              <a:gd name="connsiteY330" fmla="*/ 3005772 h 3429000"/>
              <a:gd name="connsiteX331" fmla="*/ 1120460 w 12191995"/>
              <a:gd name="connsiteY331" fmla="*/ 2938844 h 3429000"/>
              <a:gd name="connsiteX332" fmla="*/ 1091291 w 12191995"/>
              <a:gd name="connsiteY332" fmla="*/ 2944496 h 3429000"/>
              <a:gd name="connsiteX333" fmla="*/ 1159351 w 12191995"/>
              <a:gd name="connsiteY333" fmla="*/ 2803630 h 3429000"/>
              <a:gd name="connsiteX334" fmla="*/ 1001074 w 12191995"/>
              <a:gd name="connsiteY334" fmla="*/ 2884125 h 3429000"/>
              <a:gd name="connsiteX335" fmla="*/ 996326 w 12191995"/>
              <a:gd name="connsiteY335" fmla="*/ 2896561 h 3429000"/>
              <a:gd name="connsiteX336" fmla="*/ 1000622 w 12191995"/>
              <a:gd name="connsiteY336" fmla="*/ 2908998 h 3429000"/>
              <a:gd name="connsiteX337" fmla="*/ 1015093 w 12191995"/>
              <a:gd name="connsiteY337" fmla="*/ 2916459 h 3429000"/>
              <a:gd name="connsiteX338" fmla="*/ 1032503 w 12191995"/>
              <a:gd name="connsiteY338" fmla="*/ 2906737 h 3429000"/>
              <a:gd name="connsiteX339" fmla="*/ 1158899 w 12191995"/>
              <a:gd name="connsiteY339" fmla="*/ 2811996 h 3429000"/>
              <a:gd name="connsiteX340" fmla="*/ 1287556 w 12191995"/>
              <a:gd name="connsiteY340" fmla="*/ 2907641 h 3429000"/>
              <a:gd name="connsiteX341" fmla="*/ 1306549 w 12191995"/>
              <a:gd name="connsiteY341" fmla="*/ 2915780 h 3429000"/>
              <a:gd name="connsiteX342" fmla="*/ 1323055 w 12191995"/>
              <a:gd name="connsiteY342" fmla="*/ 2896788 h 3429000"/>
              <a:gd name="connsiteX343" fmla="*/ 1318759 w 12191995"/>
              <a:gd name="connsiteY343" fmla="*/ 2884352 h 3429000"/>
              <a:gd name="connsiteX344" fmla="*/ 1159351 w 12191995"/>
              <a:gd name="connsiteY344" fmla="*/ 2803630 h 3429000"/>
              <a:gd name="connsiteX345" fmla="*/ 0 w 12191995"/>
              <a:gd name="connsiteY345" fmla="*/ 0 h 3429000"/>
              <a:gd name="connsiteX346" fmla="*/ 12191995 w 12191995"/>
              <a:gd name="connsiteY346" fmla="*/ 0 h 3429000"/>
              <a:gd name="connsiteX347" fmla="*/ 12191995 w 12191995"/>
              <a:gd name="connsiteY347" fmla="*/ 3429000 h 3429000"/>
              <a:gd name="connsiteX348" fmla="*/ 0 w 12191995"/>
              <a:gd name="connsiteY348"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3429000">
                <a:moveTo>
                  <a:pt x="1295470" y="3225097"/>
                </a:moveTo>
                <a:lnTo>
                  <a:pt x="1295470" y="3229167"/>
                </a:lnTo>
                <a:cubicBezTo>
                  <a:pt x="1295470" y="3236177"/>
                  <a:pt x="1290269" y="3239115"/>
                  <a:pt x="1284617" y="3238890"/>
                </a:cubicBezTo>
                <a:cubicBezTo>
                  <a:pt x="1279868" y="3238890"/>
                  <a:pt x="1276702" y="3236177"/>
                  <a:pt x="1276702" y="3232333"/>
                </a:cubicBezTo>
                <a:cubicBezTo>
                  <a:pt x="1276702" y="3228489"/>
                  <a:pt x="1279642" y="3226228"/>
                  <a:pt x="1284617" y="3226228"/>
                </a:cubicBezTo>
                <a:lnTo>
                  <a:pt x="1290495" y="3226228"/>
                </a:lnTo>
                <a:cubicBezTo>
                  <a:pt x="1292756" y="3226228"/>
                  <a:pt x="1294566" y="3226002"/>
                  <a:pt x="1295470" y="3225097"/>
                </a:cubicBezTo>
                <a:close/>
                <a:moveTo>
                  <a:pt x="1099209" y="3225097"/>
                </a:moveTo>
                <a:lnTo>
                  <a:pt x="1099209" y="3229167"/>
                </a:lnTo>
                <a:cubicBezTo>
                  <a:pt x="1099209" y="3236177"/>
                  <a:pt x="1094008" y="3239115"/>
                  <a:pt x="1088355" y="3238890"/>
                </a:cubicBezTo>
                <a:cubicBezTo>
                  <a:pt x="1083607" y="3238890"/>
                  <a:pt x="1080441" y="3236177"/>
                  <a:pt x="1080441" y="3232333"/>
                </a:cubicBezTo>
                <a:cubicBezTo>
                  <a:pt x="1080441" y="3228489"/>
                  <a:pt x="1083381" y="3226228"/>
                  <a:pt x="1088355" y="3226228"/>
                </a:cubicBezTo>
                <a:lnTo>
                  <a:pt x="1094234" y="3226228"/>
                </a:lnTo>
                <a:cubicBezTo>
                  <a:pt x="1096495" y="3226228"/>
                  <a:pt x="1098304" y="3226002"/>
                  <a:pt x="1099209" y="3225097"/>
                </a:cubicBezTo>
                <a:close/>
                <a:moveTo>
                  <a:pt x="703743" y="3222611"/>
                </a:moveTo>
                <a:lnTo>
                  <a:pt x="703743" y="3230073"/>
                </a:lnTo>
                <a:cubicBezTo>
                  <a:pt x="703743" y="3239795"/>
                  <a:pt x="695829" y="3244318"/>
                  <a:pt x="687915" y="3244318"/>
                </a:cubicBezTo>
                <a:cubicBezTo>
                  <a:pt x="678871" y="3244318"/>
                  <a:pt x="675253" y="3238891"/>
                  <a:pt x="675253" y="3234142"/>
                </a:cubicBezTo>
                <a:cubicBezTo>
                  <a:pt x="675253" y="3228490"/>
                  <a:pt x="678871" y="3224646"/>
                  <a:pt x="686785" y="3224646"/>
                </a:cubicBezTo>
                <a:lnTo>
                  <a:pt x="696734" y="3224646"/>
                </a:lnTo>
                <a:cubicBezTo>
                  <a:pt x="699672" y="3224646"/>
                  <a:pt x="702386" y="3224194"/>
                  <a:pt x="703743" y="3222611"/>
                </a:cubicBezTo>
                <a:close/>
                <a:moveTo>
                  <a:pt x="1392923" y="3205201"/>
                </a:moveTo>
                <a:cubicBezTo>
                  <a:pt x="1399707" y="3205201"/>
                  <a:pt x="1404455" y="3209722"/>
                  <a:pt x="1405359" y="3215375"/>
                </a:cubicBezTo>
                <a:lnTo>
                  <a:pt x="1380261" y="3215375"/>
                </a:lnTo>
                <a:cubicBezTo>
                  <a:pt x="1381618" y="3209270"/>
                  <a:pt x="1386366" y="3204974"/>
                  <a:pt x="1392923" y="3205201"/>
                </a:cubicBezTo>
                <a:close/>
                <a:moveTo>
                  <a:pt x="850035" y="3200452"/>
                </a:moveTo>
                <a:cubicBezTo>
                  <a:pt x="862245" y="3200452"/>
                  <a:pt x="870385" y="3210175"/>
                  <a:pt x="870385" y="3222385"/>
                </a:cubicBezTo>
                <a:cubicBezTo>
                  <a:pt x="870385" y="3234821"/>
                  <a:pt x="862019" y="3244318"/>
                  <a:pt x="850035" y="3244318"/>
                </a:cubicBezTo>
                <a:cubicBezTo>
                  <a:pt x="838052" y="3244318"/>
                  <a:pt x="829685" y="3234821"/>
                  <a:pt x="829685" y="3222385"/>
                </a:cubicBezTo>
                <a:cubicBezTo>
                  <a:pt x="829685" y="3209949"/>
                  <a:pt x="838052" y="3200452"/>
                  <a:pt x="850035" y="3200452"/>
                </a:cubicBezTo>
                <a:close/>
                <a:moveTo>
                  <a:pt x="751451" y="3194573"/>
                </a:moveTo>
                <a:cubicBezTo>
                  <a:pt x="744894" y="3194573"/>
                  <a:pt x="738337" y="3197513"/>
                  <a:pt x="735171" y="3204749"/>
                </a:cubicBezTo>
                <a:lnTo>
                  <a:pt x="735171" y="3195478"/>
                </a:lnTo>
                <a:lnTo>
                  <a:pt x="728162" y="3195478"/>
                </a:lnTo>
                <a:lnTo>
                  <a:pt x="728162" y="3249292"/>
                </a:lnTo>
                <a:lnTo>
                  <a:pt x="735398" y="3249292"/>
                </a:lnTo>
                <a:lnTo>
                  <a:pt x="735398" y="3219219"/>
                </a:lnTo>
                <a:cubicBezTo>
                  <a:pt x="735398" y="3206331"/>
                  <a:pt x="742180" y="3202035"/>
                  <a:pt x="751677" y="3202035"/>
                </a:cubicBezTo>
                <a:lnTo>
                  <a:pt x="755295" y="3202035"/>
                </a:lnTo>
                <a:lnTo>
                  <a:pt x="755521" y="3194800"/>
                </a:lnTo>
                <a:cubicBezTo>
                  <a:pt x="753939" y="3194800"/>
                  <a:pt x="752582" y="3194573"/>
                  <a:pt x="751451" y="3194573"/>
                </a:cubicBezTo>
                <a:close/>
                <a:moveTo>
                  <a:pt x="850035" y="3193895"/>
                </a:moveTo>
                <a:cubicBezTo>
                  <a:pt x="834660" y="3193895"/>
                  <a:pt x="822224" y="3205879"/>
                  <a:pt x="822224" y="3222385"/>
                </a:cubicBezTo>
                <a:cubicBezTo>
                  <a:pt x="822224" y="3238891"/>
                  <a:pt x="834433" y="3250648"/>
                  <a:pt x="850035" y="3250648"/>
                </a:cubicBezTo>
                <a:cubicBezTo>
                  <a:pt x="865637" y="3250648"/>
                  <a:pt x="878073" y="3238891"/>
                  <a:pt x="878073" y="3222385"/>
                </a:cubicBezTo>
                <a:cubicBezTo>
                  <a:pt x="878073" y="3205879"/>
                  <a:pt x="865637" y="3193895"/>
                  <a:pt x="850035" y="3193895"/>
                </a:cubicBezTo>
                <a:close/>
                <a:moveTo>
                  <a:pt x="690628" y="3193895"/>
                </a:moveTo>
                <a:cubicBezTo>
                  <a:pt x="681358" y="3193895"/>
                  <a:pt x="673670" y="3197739"/>
                  <a:pt x="670053" y="3200679"/>
                </a:cubicBezTo>
                <a:lnTo>
                  <a:pt x="673670" y="3206331"/>
                </a:lnTo>
                <a:cubicBezTo>
                  <a:pt x="677966" y="3203392"/>
                  <a:pt x="683393" y="3200452"/>
                  <a:pt x="690176" y="3200452"/>
                </a:cubicBezTo>
                <a:cubicBezTo>
                  <a:pt x="697412" y="3200452"/>
                  <a:pt x="703743" y="3203844"/>
                  <a:pt x="703743" y="3211984"/>
                </a:cubicBezTo>
                <a:lnTo>
                  <a:pt x="703516" y="3213341"/>
                </a:lnTo>
                <a:cubicBezTo>
                  <a:pt x="703516" y="3216280"/>
                  <a:pt x="702160" y="3218315"/>
                  <a:pt x="698316" y="3218315"/>
                </a:cubicBezTo>
                <a:lnTo>
                  <a:pt x="685428" y="3218315"/>
                </a:lnTo>
                <a:cubicBezTo>
                  <a:pt x="674122" y="3218315"/>
                  <a:pt x="667113" y="3224420"/>
                  <a:pt x="667113" y="3234142"/>
                </a:cubicBezTo>
                <a:cubicBezTo>
                  <a:pt x="667113" y="3243866"/>
                  <a:pt x="675027" y="3250648"/>
                  <a:pt x="686785" y="3250648"/>
                </a:cubicBezTo>
                <a:cubicBezTo>
                  <a:pt x="693342" y="3250648"/>
                  <a:pt x="700578" y="3247935"/>
                  <a:pt x="703743" y="3242508"/>
                </a:cubicBezTo>
                <a:lnTo>
                  <a:pt x="703743" y="3249292"/>
                </a:lnTo>
                <a:lnTo>
                  <a:pt x="711204" y="3249292"/>
                </a:lnTo>
                <a:lnTo>
                  <a:pt x="711204" y="3212210"/>
                </a:lnTo>
                <a:cubicBezTo>
                  <a:pt x="711204" y="3201131"/>
                  <a:pt x="703516" y="3193895"/>
                  <a:pt x="690628" y="3193895"/>
                </a:cubicBezTo>
                <a:close/>
                <a:moveTo>
                  <a:pt x="1166814" y="3193443"/>
                </a:moveTo>
                <a:lnTo>
                  <a:pt x="1166814" y="3206783"/>
                </a:lnTo>
                <a:lnTo>
                  <a:pt x="1174727" y="3206783"/>
                </a:lnTo>
                <a:lnTo>
                  <a:pt x="1174727" y="3249292"/>
                </a:lnTo>
                <a:lnTo>
                  <a:pt x="1190555" y="3249292"/>
                </a:lnTo>
                <a:lnTo>
                  <a:pt x="1190555" y="3193443"/>
                </a:lnTo>
                <a:close/>
                <a:moveTo>
                  <a:pt x="1198921" y="3193216"/>
                </a:moveTo>
                <a:lnTo>
                  <a:pt x="1217915" y="3249291"/>
                </a:lnTo>
                <a:lnTo>
                  <a:pt x="1237587" y="3249291"/>
                </a:lnTo>
                <a:lnTo>
                  <a:pt x="1257484" y="3193216"/>
                </a:lnTo>
                <a:lnTo>
                  <a:pt x="1240752" y="3193216"/>
                </a:lnTo>
                <a:lnTo>
                  <a:pt x="1228090" y="3232107"/>
                </a:lnTo>
                <a:lnTo>
                  <a:pt x="1216106" y="3193216"/>
                </a:lnTo>
                <a:close/>
                <a:moveTo>
                  <a:pt x="1393150" y="3192312"/>
                </a:moveTo>
                <a:cubicBezTo>
                  <a:pt x="1376417" y="3192312"/>
                  <a:pt x="1363981" y="3204748"/>
                  <a:pt x="1363981" y="3221706"/>
                </a:cubicBezTo>
                <a:cubicBezTo>
                  <a:pt x="1363981" y="3238664"/>
                  <a:pt x="1376643" y="3251100"/>
                  <a:pt x="1393375" y="3251100"/>
                </a:cubicBezTo>
                <a:cubicBezTo>
                  <a:pt x="1405811" y="3251100"/>
                  <a:pt x="1416439" y="3245448"/>
                  <a:pt x="1421413" y="3233464"/>
                </a:cubicBezTo>
                <a:lnTo>
                  <a:pt x="1404907" y="3231655"/>
                </a:lnTo>
                <a:cubicBezTo>
                  <a:pt x="1402646" y="3235272"/>
                  <a:pt x="1398350" y="3237308"/>
                  <a:pt x="1393602" y="3237308"/>
                </a:cubicBezTo>
                <a:cubicBezTo>
                  <a:pt x="1386366" y="3237308"/>
                  <a:pt x="1381618" y="3232107"/>
                  <a:pt x="1380713" y="3226002"/>
                </a:cubicBezTo>
                <a:lnTo>
                  <a:pt x="1422317" y="3226002"/>
                </a:lnTo>
                <a:lnTo>
                  <a:pt x="1422544" y="3225776"/>
                </a:lnTo>
                <a:cubicBezTo>
                  <a:pt x="1422544" y="3202261"/>
                  <a:pt x="1408524" y="3192312"/>
                  <a:pt x="1393150" y="3192312"/>
                </a:cubicBezTo>
                <a:close/>
                <a:moveTo>
                  <a:pt x="1157996" y="3192312"/>
                </a:moveTo>
                <a:cubicBezTo>
                  <a:pt x="1150987" y="3192312"/>
                  <a:pt x="1145786" y="3196156"/>
                  <a:pt x="1143526" y="3202035"/>
                </a:cubicBezTo>
                <a:lnTo>
                  <a:pt x="1143526" y="3193217"/>
                </a:lnTo>
                <a:lnTo>
                  <a:pt x="1128150" y="3193217"/>
                </a:lnTo>
                <a:lnTo>
                  <a:pt x="1128150" y="3249292"/>
                </a:lnTo>
                <a:lnTo>
                  <a:pt x="1143978" y="3249292"/>
                </a:lnTo>
                <a:lnTo>
                  <a:pt x="1143978" y="3222611"/>
                </a:lnTo>
                <a:cubicBezTo>
                  <a:pt x="1143978" y="3212889"/>
                  <a:pt x="1147595" y="3209045"/>
                  <a:pt x="1155735" y="3209045"/>
                </a:cubicBezTo>
                <a:lnTo>
                  <a:pt x="1162519" y="3209045"/>
                </a:lnTo>
                <a:lnTo>
                  <a:pt x="1162292" y="3192764"/>
                </a:lnTo>
                <a:cubicBezTo>
                  <a:pt x="1160935" y="3192539"/>
                  <a:pt x="1159579" y="3192312"/>
                  <a:pt x="1157996" y="3192312"/>
                </a:cubicBezTo>
                <a:close/>
                <a:moveTo>
                  <a:pt x="1287103" y="3191859"/>
                </a:moveTo>
                <a:cubicBezTo>
                  <a:pt x="1273537" y="3191859"/>
                  <a:pt x="1263136" y="3198643"/>
                  <a:pt x="1263136" y="3198643"/>
                </a:cubicBezTo>
                <a:lnTo>
                  <a:pt x="1269241" y="3210626"/>
                </a:lnTo>
                <a:cubicBezTo>
                  <a:pt x="1273537" y="3208365"/>
                  <a:pt x="1280546" y="3205425"/>
                  <a:pt x="1286199" y="3205425"/>
                </a:cubicBezTo>
                <a:cubicBezTo>
                  <a:pt x="1292304" y="3205425"/>
                  <a:pt x="1295470" y="3207913"/>
                  <a:pt x="1295470" y="3211983"/>
                </a:cubicBezTo>
                <a:lnTo>
                  <a:pt x="1295470" y="3212435"/>
                </a:lnTo>
                <a:cubicBezTo>
                  <a:pt x="1295470" y="3214696"/>
                  <a:pt x="1294339" y="3215826"/>
                  <a:pt x="1291626" y="3215826"/>
                </a:cubicBezTo>
                <a:lnTo>
                  <a:pt x="1280546" y="3215826"/>
                </a:lnTo>
                <a:cubicBezTo>
                  <a:pt x="1268110" y="3215826"/>
                  <a:pt x="1260196" y="3222384"/>
                  <a:pt x="1260196" y="3233011"/>
                </a:cubicBezTo>
                <a:cubicBezTo>
                  <a:pt x="1260196" y="3242282"/>
                  <a:pt x="1268110" y="3250647"/>
                  <a:pt x="1279868" y="3250647"/>
                </a:cubicBezTo>
                <a:cubicBezTo>
                  <a:pt x="1286199" y="3250647"/>
                  <a:pt x="1292530" y="3248160"/>
                  <a:pt x="1295470" y="3243864"/>
                </a:cubicBezTo>
                <a:lnTo>
                  <a:pt x="1295470" y="3249291"/>
                </a:lnTo>
                <a:lnTo>
                  <a:pt x="1311297" y="3249291"/>
                </a:lnTo>
                <a:lnTo>
                  <a:pt x="1311297" y="3212435"/>
                </a:lnTo>
                <a:cubicBezTo>
                  <a:pt x="1311297" y="3197738"/>
                  <a:pt x="1299766" y="3191859"/>
                  <a:pt x="1287103" y="3191859"/>
                </a:cubicBezTo>
                <a:close/>
                <a:moveTo>
                  <a:pt x="1090842" y="3191859"/>
                </a:moveTo>
                <a:cubicBezTo>
                  <a:pt x="1077276" y="3191859"/>
                  <a:pt x="1066875" y="3198643"/>
                  <a:pt x="1066875" y="3198643"/>
                </a:cubicBezTo>
                <a:lnTo>
                  <a:pt x="1072979" y="3210626"/>
                </a:lnTo>
                <a:cubicBezTo>
                  <a:pt x="1077276" y="3208365"/>
                  <a:pt x="1084285" y="3205425"/>
                  <a:pt x="1089938" y="3205425"/>
                </a:cubicBezTo>
                <a:cubicBezTo>
                  <a:pt x="1096043" y="3205425"/>
                  <a:pt x="1099209" y="3207913"/>
                  <a:pt x="1099209" y="3211983"/>
                </a:cubicBezTo>
                <a:lnTo>
                  <a:pt x="1099209" y="3212435"/>
                </a:lnTo>
                <a:cubicBezTo>
                  <a:pt x="1099209" y="3214696"/>
                  <a:pt x="1098078" y="3215826"/>
                  <a:pt x="1095365" y="3215826"/>
                </a:cubicBezTo>
                <a:lnTo>
                  <a:pt x="1084285" y="3215826"/>
                </a:lnTo>
                <a:cubicBezTo>
                  <a:pt x="1071849" y="3215826"/>
                  <a:pt x="1063935" y="3222384"/>
                  <a:pt x="1063935" y="3233011"/>
                </a:cubicBezTo>
                <a:cubicBezTo>
                  <a:pt x="1063935" y="3242282"/>
                  <a:pt x="1071849" y="3250647"/>
                  <a:pt x="1083607" y="3250647"/>
                </a:cubicBezTo>
                <a:cubicBezTo>
                  <a:pt x="1089938" y="3250647"/>
                  <a:pt x="1096269" y="3248160"/>
                  <a:pt x="1099209" y="3243864"/>
                </a:cubicBezTo>
                <a:lnTo>
                  <a:pt x="1099209" y="3249291"/>
                </a:lnTo>
                <a:lnTo>
                  <a:pt x="1115036" y="3249291"/>
                </a:lnTo>
                <a:lnTo>
                  <a:pt x="1115036" y="3212435"/>
                </a:lnTo>
                <a:cubicBezTo>
                  <a:pt x="1115036" y="3197738"/>
                  <a:pt x="1103505" y="3191859"/>
                  <a:pt x="1090842" y="3191859"/>
                </a:cubicBezTo>
                <a:close/>
                <a:moveTo>
                  <a:pt x="769540" y="3172414"/>
                </a:moveTo>
                <a:lnTo>
                  <a:pt x="769540" y="3195025"/>
                </a:lnTo>
                <a:lnTo>
                  <a:pt x="760270" y="3195025"/>
                </a:lnTo>
                <a:lnTo>
                  <a:pt x="760270" y="3201130"/>
                </a:lnTo>
                <a:lnTo>
                  <a:pt x="769540" y="3201130"/>
                </a:lnTo>
                <a:lnTo>
                  <a:pt x="769540" y="3237759"/>
                </a:lnTo>
                <a:cubicBezTo>
                  <a:pt x="769540" y="3247708"/>
                  <a:pt x="776323" y="3249291"/>
                  <a:pt x="781976" y="3249291"/>
                </a:cubicBezTo>
                <a:cubicBezTo>
                  <a:pt x="786499" y="3249291"/>
                  <a:pt x="790343" y="3248839"/>
                  <a:pt x="790343" y="3248839"/>
                </a:cubicBezTo>
                <a:lnTo>
                  <a:pt x="790343" y="3242734"/>
                </a:lnTo>
                <a:cubicBezTo>
                  <a:pt x="790343" y="3242734"/>
                  <a:pt x="788081" y="3243186"/>
                  <a:pt x="784690" y="3243186"/>
                </a:cubicBezTo>
                <a:cubicBezTo>
                  <a:pt x="780620" y="3243186"/>
                  <a:pt x="777002" y="3242960"/>
                  <a:pt x="777002" y="3237986"/>
                </a:cubicBezTo>
                <a:lnTo>
                  <a:pt x="777002" y="3201356"/>
                </a:lnTo>
                <a:lnTo>
                  <a:pt x="790343" y="3201356"/>
                </a:lnTo>
                <a:lnTo>
                  <a:pt x="790343" y="3195251"/>
                </a:lnTo>
                <a:lnTo>
                  <a:pt x="777002" y="3195251"/>
                </a:lnTo>
                <a:lnTo>
                  <a:pt x="777002" y="3172641"/>
                </a:lnTo>
                <a:lnTo>
                  <a:pt x="777002" y="3172414"/>
                </a:lnTo>
                <a:close/>
                <a:moveTo>
                  <a:pt x="1328256" y="3171735"/>
                </a:moveTo>
                <a:lnTo>
                  <a:pt x="1328256" y="3192989"/>
                </a:lnTo>
                <a:lnTo>
                  <a:pt x="1319438" y="3192989"/>
                </a:lnTo>
                <a:lnTo>
                  <a:pt x="1319438" y="3206330"/>
                </a:lnTo>
                <a:lnTo>
                  <a:pt x="1328256" y="3206330"/>
                </a:lnTo>
                <a:lnTo>
                  <a:pt x="1328256" y="3237080"/>
                </a:lnTo>
                <a:cubicBezTo>
                  <a:pt x="1328256" y="3248386"/>
                  <a:pt x="1336396" y="3249742"/>
                  <a:pt x="1344311" y="3249742"/>
                </a:cubicBezTo>
                <a:cubicBezTo>
                  <a:pt x="1349059" y="3249742"/>
                  <a:pt x="1356746" y="3249064"/>
                  <a:pt x="1356746" y="3249064"/>
                </a:cubicBezTo>
                <a:lnTo>
                  <a:pt x="1356746" y="3235498"/>
                </a:lnTo>
                <a:cubicBezTo>
                  <a:pt x="1356746" y="3235498"/>
                  <a:pt x="1353581" y="3235950"/>
                  <a:pt x="1349511" y="3235950"/>
                </a:cubicBezTo>
                <a:cubicBezTo>
                  <a:pt x="1347249" y="3235950"/>
                  <a:pt x="1344311" y="3235498"/>
                  <a:pt x="1344311" y="3231880"/>
                </a:cubicBezTo>
                <a:lnTo>
                  <a:pt x="1344311" y="3206556"/>
                </a:lnTo>
                <a:lnTo>
                  <a:pt x="1356520" y="3206556"/>
                </a:lnTo>
                <a:lnTo>
                  <a:pt x="1356520" y="3193216"/>
                </a:lnTo>
                <a:lnTo>
                  <a:pt x="1344311" y="3193216"/>
                </a:lnTo>
                <a:lnTo>
                  <a:pt x="1344311" y="3171961"/>
                </a:lnTo>
                <a:close/>
                <a:moveTo>
                  <a:pt x="617143" y="3170379"/>
                </a:moveTo>
                <a:lnTo>
                  <a:pt x="633196" y="3170379"/>
                </a:lnTo>
                <a:cubicBezTo>
                  <a:pt x="644503" y="3170379"/>
                  <a:pt x="653999" y="3176711"/>
                  <a:pt x="653999" y="3189599"/>
                </a:cubicBezTo>
                <a:cubicBezTo>
                  <a:pt x="653999" y="3202487"/>
                  <a:pt x="644503" y="3209270"/>
                  <a:pt x="633196" y="3209270"/>
                </a:cubicBezTo>
                <a:lnTo>
                  <a:pt x="617143" y="3209270"/>
                </a:lnTo>
                <a:close/>
                <a:moveTo>
                  <a:pt x="1181963" y="3163822"/>
                </a:moveTo>
                <a:cubicBezTo>
                  <a:pt x="1176310" y="3163822"/>
                  <a:pt x="1171788" y="3168344"/>
                  <a:pt x="1171788" y="3173998"/>
                </a:cubicBezTo>
                <a:cubicBezTo>
                  <a:pt x="1171788" y="3179650"/>
                  <a:pt x="1176310" y="3184172"/>
                  <a:pt x="1181963" y="3184172"/>
                </a:cubicBezTo>
                <a:cubicBezTo>
                  <a:pt x="1187616" y="3184172"/>
                  <a:pt x="1192138" y="3179650"/>
                  <a:pt x="1192138" y="3173998"/>
                </a:cubicBezTo>
                <a:cubicBezTo>
                  <a:pt x="1192138" y="3168344"/>
                  <a:pt x="1187616" y="3163822"/>
                  <a:pt x="1181963" y="3163822"/>
                </a:cubicBezTo>
                <a:close/>
                <a:moveTo>
                  <a:pt x="1038610" y="3163822"/>
                </a:moveTo>
                <a:lnTo>
                  <a:pt x="1038610" y="3249292"/>
                </a:lnTo>
                <a:lnTo>
                  <a:pt x="1054438" y="3249292"/>
                </a:lnTo>
                <a:lnTo>
                  <a:pt x="1054438" y="3163822"/>
                </a:lnTo>
                <a:close/>
                <a:moveTo>
                  <a:pt x="609681" y="3163822"/>
                </a:moveTo>
                <a:lnTo>
                  <a:pt x="609681" y="3249292"/>
                </a:lnTo>
                <a:lnTo>
                  <a:pt x="617143" y="3249292"/>
                </a:lnTo>
                <a:lnTo>
                  <a:pt x="617143" y="3216279"/>
                </a:lnTo>
                <a:lnTo>
                  <a:pt x="632292" y="3216279"/>
                </a:lnTo>
                <a:cubicBezTo>
                  <a:pt x="651964" y="3216279"/>
                  <a:pt x="661686" y="3204070"/>
                  <a:pt x="661686" y="3189825"/>
                </a:cubicBezTo>
                <a:cubicBezTo>
                  <a:pt x="661686" y="3175354"/>
                  <a:pt x="651964" y="3163822"/>
                  <a:pt x="632292" y="3163822"/>
                </a:cubicBezTo>
                <a:close/>
                <a:moveTo>
                  <a:pt x="906789" y="3163144"/>
                </a:moveTo>
                <a:cubicBezTo>
                  <a:pt x="901136" y="3163144"/>
                  <a:pt x="894579" y="3166084"/>
                  <a:pt x="894579" y="3176033"/>
                </a:cubicBezTo>
                <a:lnTo>
                  <a:pt x="894353" y="3176033"/>
                </a:lnTo>
                <a:lnTo>
                  <a:pt x="894353" y="3195252"/>
                </a:lnTo>
                <a:lnTo>
                  <a:pt x="885082" y="3195252"/>
                </a:lnTo>
                <a:lnTo>
                  <a:pt x="885082" y="3201356"/>
                </a:lnTo>
                <a:lnTo>
                  <a:pt x="894353" y="3201356"/>
                </a:lnTo>
                <a:lnTo>
                  <a:pt x="894353" y="3249066"/>
                </a:lnTo>
                <a:lnTo>
                  <a:pt x="901815" y="3249066"/>
                </a:lnTo>
                <a:lnTo>
                  <a:pt x="901815" y="3201356"/>
                </a:lnTo>
                <a:lnTo>
                  <a:pt x="912894" y="3201356"/>
                </a:lnTo>
                <a:lnTo>
                  <a:pt x="912894" y="3195252"/>
                </a:lnTo>
                <a:lnTo>
                  <a:pt x="901815" y="3195252"/>
                </a:lnTo>
                <a:lnTo>
                  <a:pt x="901815" y="3176711"/>
                </a:lnTo>
                <a:cubicBezTo>
                  <a:pt x="901815" y="3171510"/>
                  <a:pt x="903849" y="3169476"/>
                  <a:pt x="908597" y="3169476"/>
                </a:cubicBezTo>
                <a:cubicBezTo>
                  <a:pt x="910633" y="3169476"/>
                  <a:pt x="914024" y="3170153"/>
                  <a:pt x="914024" y="3170153"/>
                </a:cubicBezTo>
                <a:lnTo>
                  <a:pt x="914024" y="3163596"/>
                </a:lnTo>
                <a:cubicBezTo>
                  <a:pt x="914024" y="3163596"/>
                  <a:pt x="910633" y="3163144"/>
                  <a:pt x="906789" y="3163144"/>
                </a:cubicBezTo>
                <a:close/>
                <a:moveTo>
                  <a:pt x="987283" y="3162013"/>
                </a:moveTo>
                <a:cubicBezTo>
                  <a:pt x="962185" y="3162013"/>
                  <a:pt x="942739" y="3180554"/>
                  <a:pt x="942739" y="3206331"/>
                </a:cubicBezTo>
                <a:cubicBezTo>
                  <a:pt x="942739" y="3232107"/>
                  <a:pt x="962185" y="3250648"/>
                  <a:pt x="987283" y="3250648"/>
                </a:cubicBezTo>
                <a:cubicBezTo>
                  <a:pt x="1006502" y="3250648"/>
                  <a:pt x="1024139" y="3238891"/>
                  <a:pt x="1029113" y="3218767"/>
                </a:cubicBezTo>
                <a:lnTo>
                  <a:pt x="1010347" y="3218767"/>
                </a:lnTo>
                <a:cubicBezTo>
                  <a:pt x="1007180" y="3228942"/>
                  <a:pt x="998363" y="3235047"/>
                  <a:pt x="987057" y="3235047"/>
                </a:cubicBezTo>
                <a:cubicBezTo>
                  <a:pt x="971003" y="3235047"/>
                  <a:pt x="960149" y="3222837"/>
                  <a:pt x="960149" y="3206331"/>
                </a:cubicBezTo>
                <a:cubicBezTo>
                  <a:pt x="960149" y="3189824"/>
                  <a:pt x="971003" y="3177615"/>
                  <a:pt x="987057" y="3177615"/>
                </a:cubicBezTo>
                <a:cubicBezTo>
                  <a:pt x="998363" y="3177615"/>
                  <a:pt x="1007180" y="3183720"/>
                  <a:pt x="1010347" y="3193895"/>
                </a:cubicBezTo>
                <a:lnTo>
                  <a:pt x="1029113" y="3193895"/>
                </a:lnTo>
                <a:cubicBezTo>
                  <a:pt x="1024139" y="3173771"/>
                  <a:pt x="1006502" y="3162013"/>
                  <a:pt x="987283" y="3162013"/>
                </a:cubicBezTo>
                <a:close/>
                <a:moveTo>
                  <a:pt x="1451259" y="3055516"/>
                </a:moveTo>
                <a:lnTo>
                  <a:pt x="1453972" y="3055516"/>
                </a:lnTo>
                <a:cubicBezTo>
                  <a:pt x="1454877" y="3055516"/>
                  <a:pt x="1455782" y="3055741"/>
                  <a:pt x="1456686" y="3056194"/>
                </a:cubicBezTo>
                <a:cubicBezTo>
                  <a:pt x="1457139" y="3056646"/>
                  <a:pt x="1457364" y="3057550"/>
                  <a:pt x="1457364" y="3058229"/>
                </a:cubicBezTo>
                <a:cubicBezTo>
                  <a:pt x="1457364" y="3059133"/>
                  <a:pt x="1457139" y="3059585"/>
                  <a:pt x="1456460" y="3060038"/>
                </a:cubicBezTo>
                <a:cubicBezTo>
                  <a:pt x="1455782" y="3060490"/>
                  <a:pt x="1455103" y="3060716"/>
                  <a:pt x="1454199" y="3060716"/>
                </a:cubicBezTo>
                <a:lnTo>
                  <a:pt x="1451259" y="3060716"/>
                </a:lnTo>
                <a:close/>
                <a:moveTo>
                  <a:pt x="1448094" y="3053254"/>
                </a:moveTo>
                <a:lnTo>
                  <a:pt x="1448094" y="3070213"/>
                </a:lnTo>
                <a:lnTo>
                  <a:pt x="1451259" y="3070213"/>
                </a:lnTo>
                <a:lnTo>
                  <a:pt x="1451259" y="3063429"/>
                </a:lnTo>
                <a:lnTo>
                  <a:pt x="1454651" y="3063429"/>
                </a:lnTo>
                <a:cubicBezTo>
                  <a:pt x="1455555" y="3063429"/>
                  <a:pt x="1456234" y="3063655"/>
                  <a:pt x="1456912" y="3064108"/>
                </a:cubicBezTo>
                <a:cubicBezTo>
                  <a:pt x="1457364" y="3064560"/>
                  <a:pt x="1457591" y="3065238"/>
                  <a:pt x="1457591" y="3066142"/>
                </a:cubicBezTo>
                <a:lnTo>
                  <a:pt x="1457591" y="3068856"/>
                </a:lnTo>
                <a:cubicBezTo>
                  <a:pt x="1457591" y="3069082"/>
                  <a:pt x="1457591" y="3069534"/>
                  <a:pt x="1457816" y="3069986"/>
                </a:cubicBezTo>
                <a:lnTo>
                  <a:pt x="1460756" y="3069986"/>
                </a:lnTo>
                <a:lnTo>
                  <a:pt x="1460756" y="3069761"/>
                </a:lnTo>
                <a:cubicBezTo>
                  <a:pt x="1460530" y="3069308"/>
                  <a:pt x="1460304" y="3069082"/>
                  <a:pt x="1460304" y="3068630"/>
                </a:cubicBezTo>
                <a:cubicBezTo>
                  <a:pt x="1460304" y="3068178"/>
                  <a:pt x="1460304" y="3067725"/>
                  <a:pt x="1460304" y="3067273"/>
                </a:cubicBezTo>
                <a:lnTo>
                  <a:pt x="1460304" y="3066142"/>
                </a:lnTo>
                <a:cubicBezTo>
                  <a:pt x="1460304" y="3065238"/>
                  <a:pt x="1460078" y="3064560"/>
                  <a:pt x="1459626" y="3063655"/>
                </a:cubicBezTo>
                <a:cubicBezTo>
                  <a:pt x="1459399" y="3062977"/>
                  <a:pt x="1458721" y="3062298"/>
                  <a:pt x="1457816" y="3062073"/>
                </a:cubicBezTo>
                <a:cubicBezTo>
                  <a:pt x="1458495" y="3061621"/>
                  <a:pt x="1459174" y="3061168"/>
                  <a:pt x="1459626" y="3060490"/>
                </a:cubicBezTo>
                <a:cubicBezTo>
                  <a:pt x="1460078" y="3060038"/>
                  <a:pt x="1460304" y="3059133"/>
                  <a:pt x="1460304" y="3058455"/>
                </a:cubicBezTo>
                <a:cubicBezTo>
                  <a:pt x="1460304" y="3056872"/>
                  <a:pt x="1459626" y="3055516"/>
                  <a:pt x="1458495" y="3054611"/>
                </a:cubicBezTo>
                <a:cubicBezTo>
                  <a:pt x="1457139" y="3053706"/>
                  <a:pt x="1455555" y="3053254"/>
                  <a:pt x="1453746" y="3053254"/>
                </a:cubicBezTo>
                <a:close/>
                <a:moveTo>
                  <a:pt x="1446285" y="3052576"/>
                </a:moveTo>
                <a:cubicBezTo>
                  <a:pt x="1450807" y="3048280"/>
                  <a:pt x="1458043" y="3048506"/>
                  <a:pt x="1462339" y="3053028"/>
                </a:cubicBezTo>
                <a:cubicBezTo>
                  <a:pt x="1466861" y="3058002"/>
                  <a:pt x="1466861" y="3065690"/>
                  <a:pt x="1462339" y="3070665"/>
                </a:cubicBezTo>
                <a:lnTo>
                  <a:pt x="1461660" y="3071343"/>
                </a:lnTo>
                <a:cubicBezTo>
                  <a:pt x="1457139" y="3075413"/>
                  <a:pt x="1449903" y="3075187"/>
                  <a:pt x="1445607" y="3070665"/>
                </a:cubicBezTo>
                <a:cubicBezTo>
                  <a:pt x="1443345" y="3068403"/>
                  <a:pt x="1442214" y="3065238"/>
                  <a:pt x="1442214" y="3061846"/>
                </a:cubicBezTo>
                <a:cubicBezTo>
                  <a:pt x="1442214" y="3058681"/>
                  <a:pt x="1443345" y="3055516"/>
                  <a:pt x="1445833" y="3053028"/>
                </a:cubicBezTo>
                <a:close/>
                <a:moveTo>
                  <a:pt x="1453662" y="3047008"/>
                </a:moveTo>
                <a:cubicBezTo>
                  <a:pt x="1450129" y="3047093"/>
                  <a:pt x="1446624" y="3048506"/>
                  <a:pt x="1444023" y="3051220"/>
                </a:cubicBezTo>
                <a:cubicBezTo>
                  <a:pt x="1441310" y="3054158"/>
                  <a:pt x="1439954" y="3058002"/>
                  <a:pt x="1439954" y="3061846"/>
                </a:cubicBezTo>
                <a:cubicBezTo>
                  <a:pt x="1439954" y="3065917"/>
                  <a:pt x="1441310" y="3069761"/>
                  <a:pt x="1444023" y="3072474"/>
                </a:cubicBezTo>
                <a:lnTo>
                  <a:pt x="1444476" y="3072926"/>
                </a:lnTo>
                <a:cubicBezTo>
                  <a:pt x="1449903" y="3078126"/>
                  <a:pt x="1458721" y="3077900"/>
                  <a:pt x="1463922" y="3072474"/>
                </a:cubicBezTo>
                <a:cubicBezTo>
                  <a:pt x="1466635" y="3069534"/>
                  <a:pt x="1467992" y="3065690"/>
                  <a:pt x="1467992" y="3061846"/>
                </a:cubicBezTo>
                <a:cubicBezTo>
                  <a:pt x="1468217" y="3057777"/>
                  <a:pt x="1466635" y="3054158"/>
                  <a:pt x="1463922" y="3051220"/>
                </a:cubicBezTo>
                <a:lnTo>
                  <a:pt x="1463469" y="3050768"/>
                </a:lnTo>
                <a:cubicBezTo>
                  <a:pt x="1460756" y="3048167"/>
                  <a:pt x="1457195" y="3046924"/>
                  <a:pt x="1453662" y="3047008"/>
                </a:cubicBezTo>
                <a:close/>
                <a:moveTo>
                  <a:pt x="1112094" y="2956706"/>
                </a:moveTo>
                <a:cubicBezTo>
                  <a:pt x="1135383" y="2956932"/>
                  <a:pt x="1143523" y="2979091"/>
                  <a:pt x="1143523" y="3007581"/>
                </a:cubicBezTo>
                <a:cubicBezTo>
                  <a:pt x="1143523" y="3040140"/>
                  <a:pt x="1133574" y="3060942"/>
                  <a:pt x="1109155" y="3060942"/>
                </a:cubicBezTo>
                <a:cubicBezTo>
                  <a:pt x="1103049" y="3060942"/>
                  <a:pt x="1096944" y="3060038"/>
                  <a:pt x="1091291" y="3058003"/>
                </a:cubicBezTo>
                <a:lnTo>
                  <a:pt x="1091291" y="2960776"/>
                </a:lnTo>
                <a:cubicBezTo>
                  <a:pt x="1097848" y="2957837"/>
                  <a:pt x="1104859" y="2956480"/>
                  <a:pt x="1112094" y="2956706"/>
                </a:cubicBezTo>
                <a:close/>
                <a:moveTo>
                  <a:pt x="1288684" y="2940426"/>
                </a:moveTo>
                <a:lnTo>
                  <a:pt x="1288684" y="3077223"/>
                </a:lnTo>
                <a:lnTo>
                  <a:pt x="1319661" y="3077223"/>
                </a:lnTo>
                <a:lnTo>
                  <a:pt x="1319661" y="2940426"/>
                </a:lnTo>
                <a:close/>
                <a:moveTo>
                  <a:pt x="999944" y="2940426"/>
                </a:moveTo>
                <a:lnTo>
                  <a:pt x="999944" y="3077223"/>
                </a:lnTo>
                <a:lnTo>
                  <a:pt x="1030921" y="3077223"/>
                </a:lnTo>
                <a:lnTo>
                  <a:pt x="1030921" y="2940426"/>
                </a:lnTo>
                <a:close/>
                <a:moveTo>
                  <a:pt x="728386" y="2940426"/>
                </a:moveTo>
                <a:lnTo>
                  <a:pt x="771573" y="3006450"/>
                </a:lnTo>
                <a:lnTo>
                  <a:pt x="723411" y="3077448"/>
                </a:lnTo>
                <a:lnTo>
                  <a:pt x="759137" y="3077448"/>
                </a:lnTo>
                <a:lnTo>
                  <a:pt x="788757" y="3027704"/>
                </a:lnTo>
                <a:lnTo>
                  <a:pt x="789436" y="3027704"/>
                </a:lnTo>
                <a:lnTo>
                  <a:pt x="818603" y="3077448"/>
                </a:lnTo>
                <a:lnTo>
                  <a:pt x="857042" y="3077448"/>
                </a:lnTo>
                <a:lnTo>
                  <a:pt x="808429" y="3004415"/>
                </a:lnTo>
                <a:lnTo>
                  <a:pt x="852520" y="2940426"/>
                </a:lnTo>
                <a:lnTo>
                  <a:pt x="819282" y="2940426"/>
                </a:lnTo>
                <a:lnTo>
                  <a:pt x="791923" y="2985196"/>
                </a:lnTo>
                <a:lnTo>
                  <a:pt x="791471" y="2985196"/>
                </a:lnTo>
                <a:lnTo>
                  <a:pt x="765242" y="2940426"/>
                </a:lnTo>
                <a:close/>
                <a:moveTo>
                  <a:pt x="1269691" y="2938390"/>
                </a:moveTo>
                <a:cubicBezTo>
                  <a:pt x="1237584" y="2935904"/>
                  <a:pt x="1216555" y="2940426"/>
                  <a:pt x="1198467" y="2947887"/>
                </a:cubicBezTo>
                <a:lnTo>
                  <a:pt x="1198467" y="3077448"/>
                </a:lnTo>
                <a:lnTo>
                  <a:pt x="1229444" y="3077448"/>
                </a:lnTo>
                <a:lnTo>
                  <a:pt x="1229444" y="2961906"/>
                </a:lnTo>
                <a:cubicBezTo>
                  <a:pt x="1236453" y="2957836"/>
                  <a:pt x="1252959" y="2957158"/>
                  <a:pt x="1263360" y="2960776"/>
                </a:cubicBezTo>
                <a:cubicBezTo>
                  <a:pt x="1263360" y="2960776"/>
                  <a:pt x="1269691" y="2938390"/>
                  <a:pt x="1269691" y="2938390"/>
                </a:cubicBezTo>
                <a:close/>
                <a:moveTo>
                  <a:pt x="1395182" y="2937940"/>
                </a:moveTo>
                <a:cubicBezTo>
                  <a:pt x="1366693" y="2937940"/>
                  <a:pt x="1347699" y="2955576"/>
                  <a:pt x="1347699" y="2977508"/>
                </a:cubicBezTo>
                <a:cubicBezTo>
                  <a:pt x="1347699" y="2991753"/>
                  <a:pt x="1353578" y="3005998"/>
                  <a:pt x="1382068" y="3015947"/>
                </a:cubicBezTo>
                <a:cubicBezTo>
                  <a:pt x="1397443" y="3021374"/>
                  <a:pt x="1406488" y="3027252"/>
                  <a:pt x="1406488" y="3038558"/>
                </a:cubicBezTo>
                <a:cubicBezTo>
                  <a:pt x="1406488" y="3049637"/>
                  <a:pt x="1394956" y="3057777"/>
                  <a:pt x="1380937" y="3057777"/>
                </a:cubicBezTo>
                <a:cubicBezTo>
                  <a:pt x="1370762" y="3058004"/>
                  <a:pt x="1361040" y="3055290"/>
                  <a:pt x="1352673" y="3049863"/>
                </a:cubicBezTo>
                <a:lnTo>
                  <a:pt x="1343855" y="3069761"/>
                </a:lnTo>
                <a:cubicBezTo>
                  <a:pt x="1356517" y="3076770"/>
                  <a:pt x="1370989" y="3080162"/>
                  <a:pt x="1385459" y="3079710"/>
                </a:cubicBezTo>
                <a:cubicBezTo>
                  <a:pt x="1418245" y="3079483"/>
                  <a:pt x="1439047" y="3060264"/>
                  <a:pt x="1439047" y="3037653"/>
                </a:cubicBezTo>
                <a:cubicBezTo>
                  <a:pt x="1439047" y="3021826"/>
                  <a:pt x="1432490" y="3008033"/>
                  <a:pt x="1403096" y="2997406"/>
                </a:cubicBezTo>
                <a:cubicBezTo>
                  <a:pt x="1389755" y="2992657"/>
                  <a:pt x="1378676" y="2987005"/>
                  <a:pt x="1378676" y="2975926"/>
                </a:cubicBezTo>
                <a:cubicBezTo>
                  <a:pt x="1378676" y="2966203"/>
                  <a:pt x="1388173" y="2957837"/>
                  <a:pt x="1402192" y="2957837"/>
                </a:cubicBezTo>
                <a:cubicBezTo>
                  <a:pt x="1410557" y="2958063"/>
                  <a:pt x="1418924" y="2960777"/>
                  <a:pt x="1425933" y="2965525"/>
                </a:cubicBezTo>
                <a:lnTo>
                  <a:pt x="1434299" y="2947436"/>
                </a:lnTo>
                <a:cubicBezTo>
                  <a:pt x="1422316" y="2940879"/>
                  <a:pt x="1408749" y="2937487"/>
                  <a:pt x="1395182" y="2937940"/>
                </a:cubicBezTo>
                <a:close/>
                <a:moveTo>
                  <a:pt x="644499" y="2902892"/>
                </a:moveTo>
                <a:cubicBezTo>
                  <a:pt x="621661" y="2902666"/>
                  <a:pt x="604703" y="2924373"/>
                  <a:pt x="604703" y="2950827"/>
                </a:cubicBezTo>
                <a:lnTo>
                  <a:pt x="604703" y="3029965"/>
                </a:lnTo>
                <a:cubicBezTo>
                  <a:pt x="604703" y="3056420"/>
                  <a:pt x="621661" y="3077900"/>
                  <a:pt x="644499" y="3077900"/>
                </a:cubicBezTo>
                <a:lnTo>
                  <a:pt x="706906" y="3077900"/>
                </a:lnTo>
                <a:lnTo>
                  <a:pt x="706906" y="3056420"/>
                </a:lnTo>
                <a:lnTo>
                  <a:pt x="659196" y="3056420"/>
                </a:lnTo>
                <a:cubicBezTo>
                  <a:pt x="644725" y="3056420"/>
                  <a:pt x="637037" y="3045341"/>
                  <a:pt x="637037" y="3033130"/>
                </a:cubicBezTo>
                <a:lnTo>
                  <a:pt x="637037" y="2998536"/>
                </a:lnTo>
                <a:lnTo>
                  <a:pt x="701253" y="2998536"/>
                </a:lnTo>
                <a:lnTo>
                  <a:pt x="701253" y="2977056"/>
                </a:lnTo>
                <a:lnTo>
                  <a:pt x="637037" y="2977056"/>
                </a:lnTo>
                <a:lnTo>
                  <a:pt x="637037" y="2947662"/>
                </a:lnTo>
                <a:cubicBezTo>
                  <a:pt x="637037" y="2935226"/>
                  <a:pt x="644725" y="2924373"/>
                  <a:pt x="659196" y="2924373"/>
                </a:cubicBezTo>
                <a:lnTo>
                  <a:pt x="707131" y="2924373"/>
                </a:lnTo>
                <a:lnTo>
                  <a:pt x="707131" y="2902892"/>
                </a:lnTo>
                <a:close/>
                <a:moveTo>
                  <a:pt x="877165" y="2902666"/>
                </a:moveTo>
                <a:lnTo>
                  <a:pt x="877165" y="3029740"/>
                </a:lnTo>
                <a:cubicBezTo>
                  <a:pt x="877165" y="3056194"/>
                  <a:pt x="894123" y="3077675"/>
                  <a:pt x="916960" y="3077675"/>
                </a:cubicBezTo>
                <a:lnTo>
                  <a:pt x="979140" y="3077675"/>
                </a:lnTo>
                <a:lnTo>
                  <a:pt x="979140" y="3056194"/>
                </a:lnTo>
                <a:lnTo>
                  <a:pt x="931657" y="3056194"/>
                </a:lnTo>
                <a:cubicBezTo>
                  <a:pt x="916960" y="3056194"/>
                  <a:pt x="909499" y="3045341"/>
                  <a:pt x="909499" y="3032905"/>
                </a:cubicBezTo>
                <a:lnTo>
                  <a:pt x="909499" y="2902666"/>
                </a:lnTo>
                <a:close/>
                <a:moveTo>
                  <a:pt x="1091291" y="2901309"/>
                </a:moveTo>
                <a:lnTo>
                  <a:pt x="1060541" y="2906962"/>
                </a:lnTo>
                <a:lnTo>
                  <a:pt x="1060541" y="3069986"/>
                </a:lnTo>
                <a:cubicBezTo>
                  <a:pt x="1069359" y="3075639"/>
                  <a:pt x="1086995" y="3079935"/>
                  <a:pt x="1108024" y="3079935"/>
                </a:cubicBezTo>
                <a:cubicBezTo>
                  <a:pt x="1150307" y="3079935"/>
                  <a:pt x="1174048" y="3051898"/>
                  <a:pt x="1174274" y="3005772"/>
                </a:cubicBezTo>
                <a:cubicBezTo>
                  <a:pt x="1174274" y="2965072"/>
                  <a:pt x="1152115" y="2938844"/>
                  <a:pt x="1120460" y="2938844"/>
                </a:cubicBezTo>
                <a:cubicBezTo>
                  <a:pt x="1110511" y="2938617"/>
                  <a:pt x="1100562" y="2940652"/>
                  <a:pt x="1091291" y="2944496"/>
                </a:cubicBezTo>
                <a:close/>
                <a:moveTo>
                  <a:pt x="1159351" y="2803630"/>
                </a:moveTo>
                <a:cubicBezTo>
                  <a:pt x="1098302" y="2803630"/>
                  <a:pt x="1032955" y="2827824"/>
                  <a:pt x="1001074" y="2884125"/>
                </a:cubicBezTo>
                <a:cubicBezTo>
                  <a:pt x="998361" y="2887743"/>
                  <a:pt x="996778" y="2892040"/>
                  <a:pt x="996326" y="2896561"/>
                </a:cubicBezTo>
                <a:cubicBezTo>
                  <a:pt x="996100" y="2901083"/>
                  <a:pt x="997683" y="2905606"/>
                  <a:pt x="1000622" y="2908998"/>
                </a:cubicBezTo>
                <a:cubicBezTo>
                  <a:pt x="1004240" y="2913294"/>
                  <a:pt x="1009441" y="2916007"/>
                  <a:pt x="1015093" y="2916459"/>
                </a:cubicBezTo>
                <a:cubicBezTo>
                  <a:pt x="1022329" y="2916686"/>
                  <a:pt x="1028886" y="2912842"/>
                  <a:pt x="1032503" y="2906737"/>
                </a:cubicBezTo>
                <a:cubicBezTo>
                  <a:pt x="1063481" y="2850435"/>
                  <a:pt x="1098980" y="2811996"/>
                  <a:pt x="1158899" y="2811996"/>
                </a:cubicBezTo>
                <a:cubicBezTo>
                  <a:pt x="1218818" y="2811996"/>
                  <a:pt x="1256578" y="2852696"/>
                  <a:pt x="1287556" y="2907641"/>
                </a:cubicBezTo>
                <a:cubicBezTo>
                  <a:pt x="1291852" y="2913519"/>
                  <a:pt x="1299313" y="2916686"/>
                  <a:pt x="1306549" y="2915780"/>
                </a:cubicBezTo>
                <a:cubicBezTo>
                  <a:pt x="1317854" y="2915328"/>
                  <a:pt x="1323281" y="2902893"/>
                  <a:pt x="1323055" y="2896788"/>
                </a:cubicBezTo>
                <a:cubicBezTo>
                  <a:pt x="1322829" y="2892265"/>
                  <a:pt x="1321246" y="2887969"/>
                  <a:pt x="1318759" y="2884352"/>
                </a:cubicBezTo>
                <a:cubicBezTo>
                  <a:pt x="1286425" y="2827598"/>
                  <a:pt x="1220401" y="2803630"/>
                  <a:pt x="1159351" y="2803630"/>
                </a:cubicBezTo>
                <a:close/>
                <a:moveTo>
                  <a:pt x="0" y="0"/>
                </a:moveTo>
                <a:lnTo>
                  <a:pt x="12191995" y="0"/>
                </a:lnTo>
                <a:lnTo>
                  <a:pt x="12191995" y="3429000"/>
                </a:lnTo>
                <a:lnTo>
                  <a:pt x="0" y="3429000"/>
                </a:lnTo>
                <a:close/>
              </a:path>
            </a:pathLst>
          </a:custGeom>
          <a:solidFill>
            <a:schemeClr val="bg1">
              <a:lumMod val="95000"/>
            </a:schemeClr>
          </a:solidFill>
        </p:spPr>
        <p:txBody>
          <a:bodyPr wrap="square">
            <a:noAutofit/>
          </a:bodyPr>
          <a:lstStyle/>
          <a:p>
            <a:endParaRPr lang="en-US"/>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43226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Lst>
          </p:cNvPr>
          <p:cNvSpPr/>
          <p:nvPr userDrawn="1"/>
        </p:nvSpPr>
        <p:spPr>
          <a:xfrm>
            <a:off x="0" y="6055360"/>
            <a:ext cx="3627120" cy="80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8B8D9C3-5BDF-8ABB-CC9B-760506715205}"/>
              </a:ext>
            </a:extLst>
          </p:cNvPr>
          <p:cNvSpPr/>
          <p:nvPr userDrawn="1"/>
        </p:nvSpPr>
        <p:spPr>
          <a:xfrm>
            <a:off x="8991600" y="6129338"/>
            <a:ext cx="320040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C298B439-61D6-8ECE-ECAD-8CFF9DD49145}"/>
              </a:ext>
            </a:extLst>
          </p:cNvPr>
          <p:cNvSpPr>
            <a:spLocks noGrp="1"/>
          </p:cNvSpPr>
          <p:nvPr>
            <p:ph type="pic" sz="quarter" idx="17"/>
          </p:nvPr>
        </p:nvSpPr>
        <p:spPr>
          <a:xfrm>
            <a:off x="6" y="3429000"/>
            <a:ext cx="12191995" cy="3429000"/>
          </a:xfrm>
          <a:custGeom>
            <a:avLst/>
            <a:gdLst>
              <a:gd name="connsiteX0" fmla="*/ 1295470 w 12191995"/>
              <a:gd name="connsiteY0" fmla="*/ 3225097 h 3429000"/>
              <a:gd name="connsiteX1" fmla="*/ 1295470 w 12191995"/>
              <a:gd name="connsiteY1" fmla="*/ 3229167 h 3429000"/>
              <a:gd name="connsiteX2" fmla="*/ 1284617 w 12191995"/>
              <a:gd name="connsiteY2" fmla="*/ 3238890 h 3429000"/>
              <a:gd name="connsiteX3" fmla="*/ 1276702 w 12191995"/>
              <a:gd name="connsiteY3" fmla="*/ 3232333 h 3429000"/>
              <a:gd name="connsiteX4" fmla="*/ 1284617 w 12191995"/>
              <a:gd name="connsiteY4" fmla="*/ 3226228 h 3429000"/>
              <a:gd name="connsiteX5" fmla="*/ 1290495 w 12191995"/>
              <a:gd name="connsiteY5" fmla="*/ 3226228 h 3429000"/>
              <a:gd name="connsiteX6" fmla="*/ 1295470 w 12191995"/>
              <a:gd name="connsiteY6" fmla="*/ 3225097 h 3429000"/>
              <a:gd name="connsiteX7" fmla="*/ 1099209 w 12191995"/>
              <a:gd name="connsiteY7" fmla="*/ 3225097 h 3429000"/>
              <a:gd name="connsiteX8" fmla="*/ 1099209 w 12191995"/>
              <a:gd name="connsiteY8" fmla="*/ 3229167 h 3429000"/>
              <a:gd name="connsiteX9" fmla="*/ 1088355 w 12191995"/>
              <a:gd name="connsiteY9" fmla="*/ 3238890 h 3429000"/>
              <a:gd name="connsiteX10" fmla="*/ 1080441 w 12191995"/>
              <a:gd name="connsiteY10" fmla="*/ 3232333 h 3429000"/>
              <a:gd name="connsiteX11" fmla="*/ 1088355 w 12191995"/>
              <a:gd name="connsiteY11" fmla="*/ 3226228 h 3429000"/>
              <a:gd name="connsiteX12" fmla="*/ 1094234 w 12191995"/>
              <a:gd name="connsiteY12" fmla="*/ 3226228 h 3429000"/>
              <a:gd name="connsiteX13" fmla="*/ 1099209 w 12191995"/>
              <a:gd name="connsiteY13" fmla="*/ 3225097 h 3429000"/>
              <a:gd name="connsiteX14" fmla="*/ 703743 w 12191995"/>
              <a:gd name="connsiteY14" fmla="*/ 3222611 h 3429000"/>
              <a:gd name="connsiteX15" fmla="*/ 703743 w 12191995"/>
              <a:gd name="connsiteY15" fmla="*/ 3230073 h 3429000"/>
              <a:gd name="connsiteX16" fmla="*/ 687915 w 12191995"/>
              <a:gd name="connsiteY16" fmla="*/ 3244318 h 3429000"/>
              <a:gd name="connsiteX17" fmla="*/ 675253 w 12191995"/>
              <a:gd name="connsiteY17" fmla="*/ 3234142 h 3429000"/>
              <a:gd name="connsiteX18" fmla="*/ 686785 w 12191995"/>
              <a:gd name="connsiteY18" fmla="*/ 3224646 h 3429000"/>
              <a:gd name="connsiteX19" fmla="*/ 696734 w 12191995"/>
              <a:gd name="connsiteY19" fmla="*/ 3224646 h 3429000"/>
              <a:gd name="connsiteX20" fmla="*/ 703743 w 12191995"/>
              <a:gd name="connsiteY20" fmla="*/ 3222611 h 3429000"/>
              <a:gd name="connsiteX21" fmla="*/ 1392923 w 12191995"/>
              <a:gd name="connsiteY21" fmla="*/ 3205201 h 3429000"/>
              <a:gd name="connsiteX22" fmla="*/ 1405359 w 12191995"/>
              <a:gd name="connsiteY22" fmla="*/ 3215375 h 3429000"/>
              <a:gd name="connsiteX23" fmla="*/ 1380261 w 12191995"/>
              <a:gd name="connsiteY23" fmla="*/ 3215375 h 3429000"/>
              <a:gd name="connsiteX24" fmla="*/ 1392923 w 12191995"/>
              <a:gd name="connsiteY24" fmla="*/ 3205201 h 3429000"/>
              <a:gd name="connsiteX25" fmla="*/ 850035 w 12191995"/>
              <a:gd name="connsiteY25" fmla="*/ 3200452 h 3429000"/>
              <a:gd name="connsiteX26" fmla="*/ 870385 w 12191995"/>
              <a:gd name="connsiteY26" fmla="*/ 3222385 h 3429000"/>
              <a:gd name="connsiteX27" fmla="*/ 850035 w 12191995"/>
              <a:gd name="connsiteY27" fmla="*/ 3244318 h 3429000"/>
              <a:gd name="connsiteX28" fmla="*/ 829685 w 12191995"/>
              <a:gd name="connsiteY28" fmla="*/ 3222385 h 3429000"/>
              <a:gd name="connsiteX29" fmla="*/ 850035 w 12191995"/>
              <a:gd name="connsiteY29" fmla="*/ 3200452 h 3429000"/>
              <a:gd name="connsiteX30" fmla="*/ 751451 w 12191995"/>
              <a:gd name="connsiteY30" fmla="*/ 3194573 h 3429000"/>
              <a:gd name="connsiteX31" fmla="*/ 735171 w 12191995"/>
              <a:gd name="connsiteY31" fmla="*/ 3204749 h 3429000"/>
              <a:gd name="connsiteX32" fmla="*/ 735171 w 12191995"/>
              <a:gd name="connsiteY32" fmla="*/ 3195478 h 3429000"/>
              <a:gd name="connsiteX33" fmla="*/ 728162 w 12191995"/>
              <a:gd name="connsiteY33" fmla="*/ 3195478 h 3429000"/>
              <a:gd name="connsiteX34" fmla="*/ 728162 w 12191995"/>
              <a:gd name="connsiteY34" fmla="*/ 3249292 h 3429000"/>
              <a:gd name="connsiteX35" fmla="*/ 735398 w 12191995"/>
              <a:gd name="connsiteY35" fmla="*/ 3249292 h 3429000"/>
              <a:gd name="connsiteX36" fmla="*/ 735398 w 12191995"/>
              <a:gd name="connsiteY36" fmla="*/ 3219219 h 3429000"/>
              <a:gd name="connsiteX37" fmla="*/ 751677 w 12191995"/>
              <a:gd name="connsiteY37" fmla="*/ 3202035 h 3429000"/>
              <a:gd name="connsiteX38" fmla="*/ 755295 w 12191995"/>
              <a:gd name="connsiteY38" fmla="*/ 3202035 h 3429000"/>
              <a:gd name="connsiteX39" fmla="*/ 755521 w 12191995"/>
              <a:gd name="connsiteY39" fmla="*/ 3194800 h 3429000"/>
              <a:gd name="connsiteX40" fmla="*/ 751451 w 12191995"/>
              <a:gd name="connsiteY40" fmla="*/ 3194573 h 3429000"/>
              <a:gd name="connsiteX41" fmla="*/ 850035 w 12191995"/>
              <a:gd name="connsiteY41" fmla="*/ 3193895 h 3429000"/>
              <a:gd name="connsiteX42" fmla="*/ 822224 w 12191995"/>
              <a:gd name="connsiteY42" fmla="*/ 3222385 h 3429000"/>
              <a:gd name="connsiteX43" fmla="*/ 850035 w 12191995"/>
              <a:gd name="connsiteY43" fmla="*/ 3250648 h 3429000"/>
              <a:gd name="connsiteX44" fmla="*/ 878073 w 12191995"/>
              <a:gd name="connsiteY44" fmla="*/ 3222385 h 3429000"/>
              <a:gd name="connsiteX45" fmla="*/ 850035 w 12191995"/>
              <a:gd name="connsiteY45" fmla="*/ 3193895 h 3429000"/>
              <a:gd name="connsiteX46" fmla="*/ 690628 w 12191995"/>
              <a:gd name="connsiteY46" fmla="*/ 3193895 h 3429000"/>
              <a:gd name="connsiteX47" fmla="*/ 670053 w 12191995"/>
              <a:gd name="connsiteY47" fmla="*/ 3200679 h 3429000"/>
              <a:gd name="connsiteX48" fmla="*/ 673670 w 12191995"/>
              <a:gd name="connsiteY48" fmla="*/ 3206331 h 3429000"/>
              <a:gd name="connsiteX49" fmla="*/ 690176 w 12191995"/>
              <a:gd name="connsiteY49" fmla="*/ 3200452 h 3429000"/>
              <a:gd name="connsiteX50" fmla="*/ 703743 w 12191995"/>
              <a:gd name="connsiteY50" fmla="*/ 3211984 h 3429000"/>
              <a:gd name="connsiteX51" fmla="*/ 703516 w 12191995"/>
              <a:gd name="connsiteY51" fmla="*/ 3213341 h 3429000"/>
              <a:gd name="connsiteX52" fmla="*/ 698316 w 12191995"/>
              <a:gd name="connsiteY52" fmla="*/ 3218315 h 3429000"/>
              <a:gd name="connsiteX53" fmla="*/ 685428 w 12191995"/>
              <a:gd name="connsiteY53" fmla="*/ 3218315 h 3429000"/>
              <a:gd name="connsiteX54" fmla="*/ 667113 w 12191995"/>
              <a:gd name="connsiteY54" fmla="*/ 3234142 h 3429000"/>
              <a:gd name="connsiteX55" fmla="*/ 686785 w 12191995"/>
              <a:gd name="connsiteY55" fmla="*/ 3250648 h 3429000"/>
              <a:gd name="connsiteX56" fmla="*/ 703743 w 12191995"/>
              <a:gd name="connsiteY56" fmla="*/ 3242508 h 3429000"/>
              <a:gd name="connsiteX57" fmla="*/ 703743 w 12191995"/>
              <a:gd name="connsiteY57" fmla="*/ 3249292 h 3429000"/>
              <a:gd name="connsiteX58" fmla="*/ 711204 w 12191995"/>
              <a:gd name="connsiteY58" fmla="*/ 3249292 h 3429000"/>
              <a:gd name="connsiteX59" fmla="*/ 711204 w 12191995"/>
              <a:gd name="connsiteY59" fmla="*/ 3212210 h 3429000"/>
              <a:gd name="connsiteX60" fmla="*/ 690628 w 12191995"/>
              <a:gd name="connsiteY60" fmla="*/ 3193895 h 3429000"/>
              <a:gd name="connsiteX61" fmla="*/ 1166814 w 12191995"/>
              <a:gd name="connsiteY61" fmla="*/ 3193443 h 3429000"/>
              <a:gd name="connsiteX62" fmla="*/ 1166814 w 12191995"/>
              <a:gd name="connsiteY62" fmla="*/ 3206783 h 3429000"/>
              <a:gd name="connsiteX63" fmla="*/ 1174727 w 12191995"/>
              <a:gd name="connsiteY63" fmla="*/ 3206783 h 3429000"/>
              <a:gd name="connsiteX64" fmla="*/ 1174727 w 12191995"/>
              <a:gd name="connsiteY64" fmla="*/ 3249292 h 3429000"/>
              <a:gd name="connsiteX65" fmla="*/ 1190555 w 12191995"/>
              <a:gd name="connsiteY65" fmla="*/ 3249292 h 3429000"/>
              <a:gd name="connsiteX66" fmla="*/ 1190555 w 12191995"/>
              <a:gd name="connsiteY66" fmla="*/ 3193443 h 3429000"/>
              <a:gd name="connsiteX67" fmla="*/ 1198921 w 12191995"/>
              <a:gd name="connsiteY67" fmla="*/ 3193216 h 3429000"/>
              <a:gd name="connsiteX68" fmla="*/ 1217915 w 12191995"/>
              <a:gd name="connsiteY68" fmla="*/ 3249291 h 3429000"/>
              <a:gd name="connsiteX69" fmla="*/ 1237587 w 12191995"/>
              <a:gd name="connsiteY69" fmla="*/ 3249291 h 3429000"/>
              <a:gd name="connsiteX70" fmla="*/ 1257484 w 12191995"/>
              <a:gd name="connsiteY70" fmla="*/ 3193216 h 3429000"/>
              <a:gd name="connsiteX71" fmla="*/ 1240752 w 12191995"/>
              <a:gd name="connsiteY71" fmla="*/ 3193216 h 3429000"/>
              <a:gd name="connsiteX72" fmla="*/ 1228090 w 12191995"/>
              <a:gd name="connsiteY72" fmla="*/ 3232107 h 3429000"/>
              <a:gd name="connsiteX73" fmla="*/ 1216106 w 12191995"/>
              <a:gd name="connsiteY73" fmla="*/ 3193216 h 3429000"/>
              <a:gd name="connsiteX74" fmla="*/ 1393150 w 12191995"/>
              <a:gd name="connsiteY74" fmla="*/ 3192312 h 3429000"/>
              <a:gd name="connsiteX75" fmla="*/ 1363981 w 12191995"/>
              <a:gd name="connsiteY75" fmla="*/ 3221706 h 3429000"/>
              <a:gd name="connsiteX76" fmla="*/ 1393375 w 12191995"/>
              <a:gd name="connsiteY76" fmla="*/ 3251100 h 3429000"/>
              <a:gd name="connsiteX77" fmla="*/ 1421413 w 12191995"/>
              <a:gd name="connsiteY77" fmla="*/ 3233464 h 3429000"/>
              <a:gd name="connsiteX78" fmla="*/ 1404907 w 12191995"/>
              <a:gd name="connsiteY78" fmla="*/ 3231655 h 3429000"/>
              <a:gd name="connsiteX79" fmla="*/ 1393602 w 12191995"/>
              <a:gd name="connsiteY79" fmla="*/ 3237308 h 3429000"/>
              <a:gd name="connsiteX80" fmla="*/ 1380713 w 12191995"/>
              <a:gd name="connsiteY80" fmla="*/ 3226002 h 3429000"/>
              <a:gd name="connsiteX81" fmla="*/ 1422317 w 12191995"/>
              <a:gd name="connsiteY81" fmla="*/ 3226002 h 3429000"/>
              <a:gd name="connsiteX82" fmla="*/ 1422544 w 12191995"/>
              <a:gd name="connsiteY82" fmla="*/ 3225776 h 3429000"/>
              <a:gd name="connsiteX83" fmla="*/ 1393150 w 12191995"/>
              <a:gd name="connsiteY83" fmla="*/ 3192312 h 3429000"/>
              <a:gd name="connsiteX84" fmla="*/ 1157996 w 12191995"/>
              <a:gd name="connsiteY84" fmla="*/ 3192312 h 3429000"/>
              <a:gd name="connsiteX85" fmla="*/ 1143526 w 12191995"/>
              <a:gd name="connsiteY85" fmla="*/ 3202035 h 3429000"/>
              <a:gd name="connsiteX86" fmla="*/ 1143526 w 12191995"/>
              <a:gd name="connsiteY86" fmla="*/ 3193217 h 3429000"/>
              <a:gd name="connsiteX87" fmla="*/ 1128150 w 12191995"/>
              <a:gd name="connsiteY87" fmla="*/ 3193217 h 3429000"/>
              <a:gd name="connsiteX88" fmla="*/ 1128150 w 12191995"/>
              <a:gd name="connsiteY88" fmla="*/ 3249292 h 3429000"/>
              <a:gd name="connsiteX89" fmla="*/ 1143978 w 12191995"/>
              <a:gd name="connsiteY89" fmla="*/ 3249292 h 3429000"/>
              <a:gd name="connsiteX90" fmla="*/ 1143978 w 12191995"/>
              <a:gd name="connsiteY90" fmla="*/ 3222611 h 3429000"/>
              <a:gd name="connsiteX91" fmla="*/ 1155735 w 12191995"/>
              <a:gd name="connsiteY91" fmla="*/ 3209045 h 3429000"/>
              <a:gd name="connsiteX92" fmla="*/ 1162519 w 12191995"/>
              <a:gd name="connsiteY92" fmla="*/ 3209045 h 3429000"/>
              <a:gd name="connsiteX93" fmla="*/ 1162292 w 12191995"/>
              <a:gd name="connsiteY93" fmla="*/ 3192764 h 3429000"/>
              <a:gd name="connsiteX94" fmla="*/ 1157996 w 12191995"/>
              <a:gd name="connsiteY94" fmla="*/ 3192312 h 3429000"/>
              <a:gd name="connsiteX95" fmla="*/ 1287103 w 12191995"/>
              <a:gd name="connsiteY95" fmla="*/ 3191859 h 3429000"/>
              <a:gd name="connsiteX96" fmla="*/ 1263136 w 12191995"/>
              <a:gd name="connsiteY96" fmla="*/ 3198643 h 3429000"/>
              <a:gd name="connsiteX97" fmla="*/ 1269241 w 12191995"/>
              <a:gd name="connsiteY97" fmla="*/ 3210626 h 3429000"/>
              <a:gd name="connsiteX98" fmla="*/ 1286199 w 12191995"/>
              <a:gd name="connsiteY98" fmla="*/ 3205425 h 3429000"/>
              <a:gd name="connsiteX99" fmla="*/ 1295470 w 12191995"/>
              <a:gd name="connsiteY99" fmla="*/ 3211983 h 3429000"/>
              <a:gd name="connsiteX100" fmla="*/ 1295470 w 12191995"/>
              <a:gd name="connsiteY100" fmla="*/ 3212435 h 3429000"/>
              <a:gd name="connsiteX101" fmla="*/ 1291626 w 12191995"/>
              <a:gd name="connsiteY101" fmla="*/ 3215826 h 3429000"/>
              <a:gd name="connsiteX102" fmla="*/ 1280546 w 12191995"/>
              <a:gd name="connsiteY102" fmla="*/ 3215826 h 3429000"/>
              <a:gd name="connsiteX103" fmla="*/ 1260196 w 12191995"/>
              <a:gd name="connsiteY103" fmla="*/ 3233011 h 3429000"/>
              <a:gd name="connsiteX104" fmla="*/ 1279868 w 12191995"/>
              <a:gd name="connsiteY104" fmla="*/ 3250647 h 3429000"/>
              <a:gd name="connsiteX105" fmla="*/ 1295470 w 12191995"/>
              <a:gd name="connsiteY105" fmla="*/ 3243864 h 3429000"/>
              <a:gd name="connsiteX106" fmla="*/ 1295470 w 12191995"/>
              <a:gd name="connsiteY106" fmla="*/ 3249291 h 3429000"/>
              <a:gd name="connsiteX107" fmla="*/ 1311297 w 12191995"/>
              <a:gd name="connsiteY107" fmla="*/ 3249291 h 3429000"/>
              <a:gd name="connsiteX108" fmla="*/ 1311297 w 12191995"/>
              <a:gd name="connsiteY108" fmla="*/ 3212435 h 3429000"/>
              <a:gd name="connsiteX109" fmla="*/ 1287103 w 12191995"/>
              <a:gd name="connsiteY109" fmla="*/ 3191859 h 3429000"/>
              <a:gd name="connsiteX110" fmla="*/ 1090842 w 12191995"/>
              <a:gd name="connsiteY110" fmla="*/ 3191859 h 3429000"/>
              <a:gd name="connsiteX111" fmla="*/ 1066875 w 12191995"/>
              <a:gd name="connsiteY111" fmla="*/ 3198643 h 3429000"/>
              <a:gd name="connsiteX112" fmla="*/ 1072979 w 12191995"/>
              <a:gd name="connsiteY112" fmla="*/ 3210626 h 3429000"/>
              <a:gd name="connsiteX113" fmla="*/ 1089938 w 12191995"/>
              <a:gd name="connsiteY113" fmla="*/ 3205425 h 3429000"/>
              <a:gd name="connsiteX114" fmla="*/ 1099209 w 12191995"/>
              <a:gd name="connsiteY114" fmla="*/ 3211983 h 3429000"/>
              <a:gd name="connsiteX115" fmla="*/ 1099209 w 12191995"/>
              <a:gd name="connsiteY115" fmla="*/ 3212435 h 3429000"/>
              <a:gd name="connsiteX116" fmla="*/ 1095365 w 12191995"/>
              <a:gd name="connsiteY116" fmla="*/ 3215826 h 3429000"/>
              <a:gd name="connsiteX117" fmla="*/ 1084285 w 12191995"/>
              <a:gd name="connsiteY117" fmla="*/ 3215826 h 3429000"/>
              <a:gd name="connsiteX118" fmla="*/ 1063935 w 12191995"/>
              <a:gd name="connsiteY118" fmla="*/ 3233011 h 3429000"/>
              <a:gd name="connsiteX119" fmla="*/ 1083607 w 12191995"/>
              <a:gd name="connsiteY119" fmla="*/ 3250647 h 3429000"/>
              <a:gd name="connsiteX120" fmla="*/ 1099209 w 12191995"/>
              <a:gd name="connsiteY120" fmla="*/ 3243864 h 3429000"/>
              <a:gd name="connsiteX121" fmla="*/ 1099209 w 12191995"/>
              <a:gd name="connsiteY121" fmla="*/ 3249291 h 3429000"/>
              <a:gd name="connsiteX122" fmla="*/ 1115036 w 12191995"/>
              <a:gd name="connsiteY122" fmla="*/ 3249291 h 3429000"/>
              <a:gd name="connsiteX123" fmla="*/ 1115036 w 12191995"/>
              <a:gd name="connsiteY123" fmla="*/ 3212435 h 3429000"/>
              <a:gd name="connsiteX124" fmla="*/ 1090842 w 12191995"/>
              <a:gd name="connsiteY124" fmla="*/ 3191859 h 3429000"/>
              <a:gd name="connsiteX125" fmla="*/ 769540 w 12191995"/>
              <a:gd name="connsiteY125" fmla="*/ 3172414 h 3429000"/>
              <a:gd name="connsiteX126" fmla="*/ 769540 w 12191995"/>
              <a:gd name="connsiteY126" fmla="*/ 3195025 h 3429000"/>
              <a:gd name="connsiteX127" fmla="*/ 760270 w 12191995"/>
              <a:gd name="connsiteY127" fmla="*/ 3195025 h 3429000"/>
              <a:gd name="connsiteX128" fmla="*/ 760270 w 12191995"/>
              <a:gd name="connsiteY128" fmla="*/ 3201130 h 3429000"/>
              <a:gd name="connsiteX129" fmla="*/ 769540 w 12191995"/>
              <a:gd name="connsiteY129" fmla="*/ 3201130 h 3429000"/>
              <a:gd name="connsiteX130" fmla="*/ 769540 w 12191995"/>
              <a:gd name="connsiteY130" fmla="*/ 3237759 h 3429000"/>
              <a:gd name="connsiteX131" fmla="*/ 781976 w 12191995"/>
              <a:gd name="connsiteY131" fmla="*/ 3249291 h 3429000"/>
              <a:gd name="connsiteX132" fmla="*/ 790343 w 12191995"/>
              <a:gd name="connsiteY132" fmla="*/ 3248839 h 3429000"/>
              <a:gd name="connsiteX133" fmla="*/ 790343 w 12191995"/>
              <a:gd name="connsiteY133" fmla="*/ 3242734 h 3429000"/>
              <a:gd name="connsiteX134" fmla="*/ 784690 w 12191995"/>
              <a:gd name="connsiteY134" fmla="*/ 3243186 h 3429000"/>
              <a:gd name="connsiteX135" fmla="*/ 777002 w 12191995"/>
              <a:gd name="connsiteY135" fmla="*/ 3237986 h 3429000"/>
              <a:gd name="connsiteX136" fmla="*/ 777002 w 12191995"/>
              <a:gd name="connsiteY136" fmla="*/ 3201356 h 3429000"/>
              <a:gd name="connsiteX137" fmla="*/ 790343 w 12191995"/>
              <a:gd name="connsiteY137" fmla="*/ 3201356 h 3429000"/>
              <a:gd name="connsiteX138" fmla="*/ 790343 w 12191995"/>
              <a:gd name="connsiteY138" fmla="*/ 3195251 h 3429000"/>
              <a:gd name="connsiteX139" fmla="*/ 777002 w 12191995"/>
              <a:gd name="connsiteY139" fmla="*/ 3195251 h 3429000"/>
              <a:gd name="connsiteX140" fmla="*/ 777002 w 12191995"/>
              <a:gd name="connsiteY140" fmla="*/ 3172641 h 3429000"/>
              <a:gd name="connsiteX141" fmla="*/ 777002 w 12191995"/>
              <a:gd name="connsiteY141" fmla="*/ 3172414 h 3429000"/>
              <a:gd name="connsiteX142" fmla="*/ 1328256 w 12191995"/>
              <a:gd name="connsiteY142" fmla="*/ 3171735 h 3429000"/>
              <a:gd name="connsiteX143" fmla="*/ 1328256 w 12191995"/>
              <a:gd name="connsiteY143" fmla="*/ 3192989 h 3429000"/>
              <a:gd name="connsiteX144" fmla="*/ 1319438 w 12191995"/>
              <a:gd name="connsiteY144" fmla="*/ 3192989 h 3429000"/>
              <a:gd name="connsiteX145" fmla="*/ 1319438 w 12191995"/>
              <a:gd name="connsiteY145" fmla="*/ 3206330 h 3429000"/>
              <a:gd name="connsiteX146" fmla="*/ 1328256 w 12191995"/>
              <a:gd name="connsiteY146" fmla="*/ 3206330 h 3429000"/>
              <a:gd name="connsiteX147" fmla="*/ 1328256 w 12191995"/>
              <a:gd name="connsiteY147" fmla="*/ 3237080 h 3429000"/>
              <a:gd name="connsiteX148" fmla="*/ 1344311 w 12191995"/>
              <a:gd name="connsiteY148" fmla="*/ 3249742 h 3429000"/>
              <a:gd name="connsiteX149" fmla="*/ 1356746 w 12191995"/>
              <a:gd name="connsiteY149" fmla="*/ 3249064 h 3429000"/>
              <a:gd name="connsiteX150" fmla="*/ 1356746 w 12191995"/>
              <a:gd name="connsiteY150" fmla="*/ 3235498 h 3429000"/>
              <a:gd name="connsiteX151" fmla="*/ 1349511 w 12191995"/>
              <a:gd name="connsiteY151" fmla="*/ 3235950 h 3429000"/>
              <a:gd name="connsiteX152" fmla="*/ 1344311 w 12191995"/>
              <a:gd name="connsiteY152" fmla="*/ 3231880 h 3429000"/>
              <a:gd name="connsiteX153" fmla="*/ 1344311 w 12191995"/>
              <a:gd name="connsiteY153" fmla="*/ 3206556 h 3429000"/>
              <a:gd name="connsiteX154" fmla="*/ 1356520 w 12191995"/>
              <a:gd name="connsiteY154" fmla="*/ 3206556 h 3429000"/>
              <a:gd name="connsiteX155" fmla="*/ 1356520 w 12191995"/>
              <a:gd name="connsiteY155" fmla="*/ 3193216 h 3429000"/>
              <a:gd name="connsiteX156" fmla="*/ 1344311 w 12191995"/>
              <a:gd name="connsiteY156" fmla="*/ 3193216 h 3429000"/>
              <a:gd name="connsiteX157" fmla="*/ 1344311 w 12191995"/>
              <a:gd name="connsiteY157" fmla="*/ 3171961 h 3429000"/>
              <a:gd name="connsiteX158" fmla="*/ 617143 w 12191995"/>
              <a:gd name="connsiteY158" fmla="*/ 3170379 h 3429000"/>
              <a:gd name="connsiteX159" fmla="*/ 633196 w 12191995"/>
              <a:gd name="connsiteY159" fmla="*/ 3170379 h 3429000"/>
              <a:gd name="connsiteX160" fmla="*/ 653999 w 12191995"/>
              <a:gd name="connsiteY160" fmla="*/ 3189599 h 3429000"/>
              <a:gd name="connsiteX161" fmla="*/ 633196 w 12191995"/>
              <a:gd name="connsiteY161" fmla="*/ 3209270 h 3429000"/>
              <a:gd name="connsiteX162" fmla="*/ 617143 w 12191995"/>
              <a:gd name="connsiteY162" fmla="*/ 3209270 h 3429000"/>
              <a:gd name="connsiteX163" fmla="*/ 1181963 w 12191995"/>
              <a:gd name="connsiteY163" fmla="*/ 3163822 h 3429000"/>
              <a:gd name="connsiteX164" fmla="*/ 1171788 w 12191995"/>
              <a:gd name="connsiteY164" fmla="*/ 3173998 h 3429000"/>
              <a:gd name="connsiteX165" fmla="*/ 1181963 w 12191995"/>
              <a:gd name="connsiteY165" fmla="*/ 3184172 h 3429000"/>
              <a:gd name="connsiteX166" fmla="*/ 1192138 w 12191995"/>
              <a:gd name="connsiteY166" fmla="*/ 3173998 h 3429000"/>
              <a:gd name="connsiteX167" fmla="*/ 1181963 w 12191995"/>
              <a:gd name="connsiteY167" fmla="*/ 3163822 h 3429000"/>
              <a:gd name="connsiteX168" fmla="*/ 1038610 w 12191995"/>
              <a:gd name="connsiteY168" fmla="*/ 3163822 h 3429000"/>
              <a:gd name="connsiteX169" fmla="*/ 1038610 w 12191995"/>
              <a:gd name="connsiteY169" fmla="*/ 3249292 h 3429000"/>
              <a:gd name="connsiteX170" fmla="*/ 1054438 w 12191995"/>
              <a:gd name="connsiteY170" fmla="*/ 3249292 h 3429000"/>
              <a:gd name="connsiteX171" fmla="*/ 1054438 w 12191995"/>
              <a:gd name="connsiteY171" fmla="*/ 3163822 h 3429000"/>
              <a:gd name="connsiteX172" fmla="*/ 609681 w 12191995"/>
              <a:gd name="connsiteY172" fmla="*/ 3163822 h 3429000"/>
              <a:gd name="connsiteX173" fmla="*/ 609681 w 12191995"/>
              <a:gd name="connsiteY173" fmla="*/ 3249292 h 3429000"/>
              <a:gd name="connsiteX174" fmla="*/ 617143 w 12191995"/>
              <a:gd name="connsiteY174" fmla="*/ 3249292 h 3429000"/>
              <a:gd name="connsiteX175" fmla="*/ 617143 w 12191995"/>
              <a:gd name="connsiteY175" fmla="*/ 3216279 h 3429000"/>
              <a:gd name="connsiteX176" fmla="*/ 632292 w 12191995"/>
              <a:gd name="connsiteY176" fmla="*/ 3216279 h 3429000"/>
              <a:gd name="connsiteX177" fmla="*/ 661686 w 12191995"/>
              <a:gd name="connsiteY177" fmla="*/ 3189825 h 3429000"/>
              <a:gd name="connsiteX178" fmla="*/ 632292 w 12191995"/>
              <a:gd name="connsiteY178" fmla="*/ 3163822 h 3429000"/>
              <a:gd name="connsiteX179" fmla="*/ 906789 w 12191995"/>
              <a:gd name="connsiteY179" fmla="*/ 3163144 h 3429000"/>
              <a:gd name="connsiteX180" fmla="*/ 894579 w 12191995"/>
              <a:gd name="connsiteY180" fmla="*/ 3176033 h 3429000"/>
              <a:gd name="connsiteX181" fmla="*/ 894353 w 12191995"/>
              <a:gd name="connsiteY181" fmla="*/ 3176033 h 3429000"/>
              <a:gd name="connsiteX182" fmla="*/ 894353 w 12191995"/>
              <a:gd name="connsiteY182" fmla="*/ 3195252 h 3429000"/>
              <a:gd name="connsiteX183" fmla="*/ 885082 w 12191995"/>
              <a:gd name="connsiteY183" fmla="*/ 3195252 h 3429000"/>
              <a:gd name="connsiteX184" fmla="*/ 885082 w 12191995"/>
              <a:gd name="connsiteY184" fmla="*/ 3201356 h 3429000"/>
              <a:gd name="connsiteX185" fmla="*/ 894353 w 12191995"/>
              <a:gd name="connsiteY185" fmla="*/ 3201356 h 3429000"/>
              <a:gd name="connsiteX186" fmla="*/ 894353 w 12191995"/>
              <a:gd name="connsiteY186" fmla="*/ 3249066 h 3429000"/>
              <a:gd name="connsiteX187" fmla="*/ 901815 w 12191995"/>
              <a:gd name="connsiteY187" fmla="*/ 3249066 h 3429000"/>
              <a:gd name="connsiteX188" fmla="*/ 901815 w 12191995"/>
              <a:gd name="connsiteY188" fmla="*/ 3201356 h 3429000"/>
              <a:gd name="connsiteX189" fmla="*/ 912894 w 12191995"/>
              <a:gd name="connsiteY189" fmla="*/ 3201356 h 3429000"/>
              <a:gd name="connsiteX190" fmla="*/ 912894 w 12191995"/>
              <a:gd name="connsiteY190" fmla="*/ 3195252 h 3429000"/>
              <a:gd name="connsiteX191" fmla="*/ 901815 w 12191995"/>
              <a:gd name="connsiteY191" fmla="*/ 3195252 h 3429000"/>
              <a:gd name="connsiteX192" fmla="*/ 901815 w 12191995"/>
              <a:gd name="connsiteY192" fmla="*/ 3176711 h 3429000"/>
              <a:gd name="connsiteX193" fmla="*/ 908597 w 12191995"/>
              <a:gd name="connsiteY193" fmla="*/ 3169476 h 3429000"/>
              <a:gd name="connsiteX194" fmla="*/ 914024 w 12191995"/>
              <a:gd name="connsiteY194" fmla="*/ 3170153 h 3429000"/>
              <a:gd name="connsiteX195" fmla="*/ 914024 w 12191995"/>
              <a:gd name="connsiteY195" fmla="*/ 3163596 h 3429000"/>
              <a:gd name="connsiteX196" fmla="*/ 906789 w 12191995"/>
              <a:gd name="connsiteY196" fmla="*/ 3163144 h 3429000"/>
              <a:gd name="connsiteX197" fmla="*/ 987283 w 12191995"/>
              <a:gd name="connsiteY197" fmla="*/ 3162013 h 3429000"/>
              <a:gd name="connsiteX198" fmla="*/ 942739 w 12191995"/>
              <a:gd name="connsiteY198" fmla="*/ 3206331 h 3429000"/>
              <a:gd name="connsiteX199" fmla="*/ 987283 w 12191995"/>
              <a:gd name="connsiteY199" fmla="*/ 3250648 h 3429000"/>
              <a:gd name="connsiteX200" fmla="*/ 1029113 w 12191995"/>
              <a:gd name="connsiteY200" fmla="*/ 3218767 h 3429000"/>
              <a:gd name="connsiteX201" fmla="*/ 1010347 w 12191995"/>
              <a:gd name="connsiteY201" fmla="*/ 3218767 h 3429000"/>
              <a:gd name="connsiteX202" fmla="*/ 987057 w 12191995"/>
              <a:gd name="connsiteY202" fmla="*/ 3235047 h 3429000"/>
              <a:gd name="connsiteX203" fmla="*/ 960149 w 12191995"/>
              <a:gd name="connsiteY203" fmla="*/ 3206331 h 3429000"/>
              <a:gd name="connsiteX204" fmla="*/ 987057 w 12191995"/>
              <a:gd name="connsiteY204" fmla="*/ 3177615 h 3429000"/>
              <a:gd name="connsiteX205" fmla="*/ 1010347 w 12191995"/>
              <a:gd name="connsiteY205" fmla="*/ 3193895 h 3429000"/>
              <a:gd name="connsiteX206" fmla="*/ 1029113 w 12191995"/>
              <a:gd name="connsiteY206" fmla="*/ 3193895 h 3429000"/>
              <a:gd name="connsiteX207" fmla="*/ 987283 w 12191995"/>
              <a:gd name="connsiteY207" fmla="*/ 3162013 h 3429000"/>
              <a:gd name="connsiteX208" fmla="*/ 1451259 w 12191995"/>
              <a:gd name="connsiteY208" fmla="*/ 3055516 h 3429000"/>
              <a:gd name="connsiteX209" fmla="*/ 1453972 w 12191995"/>
              <a:gd name="connsiteY209" fmla="*/ 3055516 h 3429000"/>
              <a:gd name="connsiteX210" fmla="*/ 1456686 w 12191995"/>
              <a:gd name="connsiteY210" fmla="*/ 3056194 h 3429000"/>
              <a:gd name="connsiteX211" fmla="*/ 1457364 w 12191995"/>
              <a:gd name="connsiteY211" fmla="*/ 3058229 h 3429000"/>
              <a:gd name="connsiteX212" fmla="*/ 1456460 w 12191995"/>
              <a:gd name="connsiteY212" fmla="*/ 3060038 h 3429000"/>
              <a:gd name="connsiteX213" fmla="*/ 1454199 w 12191995"/>
              <a:gd name="connsiteY213" fmla="*/ 3060716 h 3429000"/>
              <a:gd name="connsiteX214" fmla="*/ 1451259 w 12191995"/>
              <a:gd name="connsiteY214" fmla="*/ 3060716 h 3429000"/>
              <a:gd name="connsiteX215" fmla="*/ 1448094 w 12191995"/>
              <a:gd name="connsiteY215" fmla="*/ 3053254 h 3429000"/>
              <a:gd name="connsiteX216" fmla="*/ 1448094 w 12191995"/>
              <a:gd name="connsiteY216" fmla="*/ 3070213 h 3429000"/>
              <a:gd name="connsiteX217" fmla="*/ 1451259 w 12191995"/>
              <a:gd name="connsiteY217" fmla="*/ 3070213 h 3429000"/>
              <a:gd name="connsiteX218" fmla="*/ 1451259 w 12191995"/>
              <a:gd name="connsiteY218" fmla="*/ 3063429 h 3429000"/>
              <a:gd name="connsiteX219" fmla="*/ 1454651 w 12191995"/>
              <a:gd name="connsiteY219" fmla="*/ 3063429 h 3429000"/>
              <a:gd name="connsiteX220" fmla="*/ 1456912 w 12191995"/>
              <a:gd name="connsiteY220" fmla="*/ 3064108 h 3429000"/>
              <a:gd name="connsiteX221" fmla="*/ 1457591 w 12191995"/>
              <a:gd name="connsiteY221" fmla="*/ 3066142 h 3429000"/>
              <a:gd name="connsiteX222" fmla="*/ 1457591 w 12191995"/>
              <a:gd name="connsiteY222" fmla="*/ 3068856 h 3429000"/>
              <a:gd name="connsiteX223" fmla="*/ 1457816 w 12191995"/>
              <a:gd name="connsiteY223" fmla="*/ 3069986 h 3429000"/>
              <a:gd name="connsiteX224" fmla="*/ 1460756 w 12191995"/>
              <a:gd name="connsiteY224" fmla="*/ 3069986 h 3429000"/>
              <a:gd name="connsiteX225" fmla="*/ 1460756 w 12191995"/>
              <a:gd name="connsiteY225" fmla="*/ 3069761 h 3429000"/>
              <a:gd name="connsiteX226" fmla="*/ 1460304 w 12191995"/>
              <a:gd name="connsiteY226" fmla="*/ 3068630 h 3429000"/>
              <a:gd name="connsiteX227" fmla="*/ 1460304 w 12191995"/>
              <a:gd name="connsiteY227" fmla="*/ 3067273 h 3429000"/>
              <a:gd name="connsiteX228" fmla="*/ 1460304 w 12191995"/>
              <a:gd name="connsiteY228" fmla="*/ 3066142 h 3429000"/>
              <a:gd name="connsiteX229" fmla="*/ 1459626 w 12191995"/>
              <a:gd name="connsiteY229" fmla="*/ 3063655 h 3429000"/>
              <a:gd name="connsiteX230" fmla="*/ 1457816 w 12191995"/>
              <a:gd name="connsiteY230" fmla="*/ 3062073 h 3429000"/>
              <a:gd name="connsiteX231" fmla="*/ 1459626 w 12191995"/>
              <a:gd name="connsiteY231" fmla="*/ 3060490 h 3429000"/>
              <a:gd name="connsiteX232" fmla="*/ 1460304 w 12191995"/>
              <a:gd name="connsiteY232" fmla="*/ 3058455 h 3429000"/>
              <a:gd name="connsiteX233" fmla="*/ 1458495 w 12191995"/>
              <a:gd name="connsiteY233" fmla="*/ 3054611 h 3429000"/>
              <a:gd name="connsiteX234" fmla="*/ 1453746 w 12191995"/>
              <a:gd name="connsiteY234" fmla="*/ 3053254 h 3429000"/>
              <a:gd name="connsiteX235" fmla="*/ 1446285 w 12191995"/>
              <a:gd name="connsiteY235" fmla="*/ 3052576 h 3429000"/>
              <a:gd name="connsiteX236" fmla="*/ 1462339 w 12191995"/>
              <a:gd name="connsiteY236" fmla="*/ 3053028 h 3429000"/>
              <a:gd name="connsiteX237" fmla="*/ 1462339 w 12191995"/>
              <a:gd name="connsiteY237" fmla="*/ 3070665 h 3429000"/>
              <a:gd name="connsiteX238" fmla="*/ 1461660 w 12191995"/>
              <a:gd name="connsiteY238" fmla="*/ 3071343 h 3429000"/>
              <a:gd name="connsiteX239" fmla="*/ 1445607 w 12191995"/>
              <a:gd name="connsiteY239" fmla="*/ 3070665 h 3429000"/>
              <a:gd name="connsiteX240" fmla="*/ 1442214 w 12191995"/>
              <a:gd name="connsiteY240" fmla="*/ 3061846 h 3429000"/>
              <a:gd name="connsiteX241" fmla="*/ 1445833 w 12191995"/>
              <a:gd name="connsiteY241" fmla="*/ 3053028 h 3429000"/>
              <a:gd name="connsiteX242" fmla="*/ 1453662 w 12191995"/>
              <a:gd name="connsiteY242" fmla="*/ 3047008 h 3429000"/>
              <a:gd name="connsiteX243" fmla="*/ 1444023 w 12191995"/>
              <a:gd name="connsiteY243" fmla="*/ 3051220 h 3429000"/>
              <a:gd name="connsiteX244" fmla="*/ 1439954 w 12191995"/>
              <a:gd name="connsiteY244" fmla="*/ 3061846 h 3429000"/>
              <a:gd name="connsiteX245" fmla="*/ 1444023 w 12191995"/>
              <a:gd name="connsiteY245" fmla="*/ 3072474 h 3429000"/>
              <a:gd name="connsiteX246" fmla="*/ 1444476 w 12191995"/>
              <a:gd name="connsiteY246" fmla="*/ 3072926 h 3429000"/>
              <a:gd name="connsiteX247" fmla="*/ 1463922 w 12191995"/>
              <a:gd name="connsiteY247" fmla="*/ 3072474 h 3429000"/>
              <a:gd name="connsiteX248" fmla="*/ 1467992 w 12191995"/>
              <a:gd name="connsiteY248" fmla="*/ 3061846 h 3429000"/>
              <a:gd name="connsiteX249" fmla="*/ 1463922 w 12191995"/>
              <a:gd name="connsiteY249" fmla="*/ 3051220 h 3429000"/>
              <a:gd name="connsiteX250" fmla="*/ 1463469 w 12191995"/>
              <a:gd name="connsiteY250" fmla="*/ 3050768 h 3429000"/>
              <a:gd name="connsiteX251" fmla="*/ 1453662 w 12191995"/>
              <a:gd name="connsiteY251" fmla="*/ 3047008 h 3429000"/>
              <a:gd name="connsiteX252" fmla="*/ 1112094 w 12191995"/>
              <a:gd name="connsiteY252" fmla="*/ 2956706 h 3429000"/>
              <a:gd name="connsiteX253" fmla="*/ 1143523 w 12191995"/>
              <a:gd name="connsiteY253" fmla="*/ 3007581 h 3429000"/>
              <a:gd name="connsiteX254" fmla="*/ 1109155 w 12191995"/>
              <a:gd name="connsiteY254" fmla="*/ 3060942 h 3429000"/>
              <a:gd name="connsiteX255" fmla="*/ 1091291 w 12191995"/>
              <a:gd name="connsiteY255" fmla="*/ 3058003 h 3429000"/>
              <a:gd name="connsiteX256" fmla="*/ 1091291 w 12191995"/>
              <a:gd name="connsiteY256" fmla="*/ 2960776 h 3429000"/>
              <a:gd name="connsiteX257" fmla="*/ 1112094 w 12191995"/>
              <a:gd name="connsiteY257" fmla="*/ 2956706 h 3429000"/>
              <a:gd name="connsiteX258" fmla="*/ 1288684 w 12191995"/>
              <a:gd name="connsiteY258" fmla="*/ 2940426 h 3429000"/>
              <a:gd name="connsiteX259" fmla="*/ 1288684 w 12191995"/>
              <a:gd name="connsiteY259" fmla="*/ 3077223 h 3429000"/>
              <a:gd name="connsiteX260" fmla="*/ 1319661 w 12191995"/>
              <a:gd name="connsiteY260" fmla="*/ 3077223 h 3429000"/>
              <a:gd name="connsiteX261" fmla="*/ 1319661 w 12191995"/>
              <a:gd name="connsiteY261" fmla="*/ 2940426 h 3429000"/>
              <a:gd name="connsiteX262" fmla="*/ 999944 w 12191995"/>
              <a:gd name="connsiteY262" fmla="*/ 2940426 h 3429000"/>
              <a:gd name="connsiteX263" fmla="*/ 999944 w 12191995"/>
              <a:gd name="connsiteY263" fmla="*/ 3077223 h 3429000"/>
              <a:gd name="connsiteX264" fmla="*/ 1030921 w 12191995"/>
              <a:gd name="connsiteY264" fmla="*/ 3077223 h 3429000"/>
              <a:gd name="connsiteX265" fmla="*/ 1030921 w 12191995"/>
              <a:gd name="connsiteY265" fmla="*/ 2940426 h 3429000"/>
              <a:gd name="connsiteX266" fmla="*/ 728386 w 12191995"/>
              <a:gd name="connsiteY266" fmla="*/ 2940426 h 3429000"/>
              <a:gd name="connsiteX267" fmla="*/ 771573 w 12191995"/>
              <a:gd name="connsiteY267" fmla="*/ 3006450 h 3429000"/>
              <a:gd name="connsiteX268" fmla="*/ 723411 w 12191995"/>
              <a:gd name="connsiteY268" fmla="*/ 3077448 h 3429000"/>
              <a:gd name="connsiteX269" fmla="*/ 759137 w 12191995"/>
              <a:gd name="connsiteY269" fmla="*/ 3077448 h 3429000"/>
              <a:gd name="connsiteX270" fmla="*/ 788757 w 12191995"/>
              <a:gd name="connsiteY270" fmla="*/ 3027704 h 3429000"/>
              <a:gd name="connsiteX271" fmla="*/ 789436 w 12191995"/>
              <a:gd name="connsiteY271" fmla="*/ 3027704 h 3429000"/>
              <a:gd name="connsiteX272" fmla="*/ 818603 w 12191995"/>
              <a:gd name="connsiteY272" fmla="*/ 3077448 h 3429000"/>
              <a:gd name="connsiteX273" fmla="*/ 857042 w 12191995"/>
              <a:gd name="connsiteY273" fmla="*/ 3077448 h 3429000"/>
              <a:gd name="connsiteX274" fmla="*/ 808429 w 12191995"/>
              <a:gd name="connsiteY274" fmla="*/ 3004415 h 3429000"/>
              <a:gd name="connsiteX275" fmla="*/ 852520 w 12191995"/>
              <a:gd name="connsiteY275" fmla="*/ 2940426 h 3429000"/>
              <a:gd name="connsiteX276" fmla="*/ 819282 w 12191995"/>
              <a:gd name="connsiteY276" fmla="*/ 2940426 h 3429000"/>
              <a:gd name="connsiteX277" fmla="*/ 791923 w 12191995"/>
              <a:gd name="connsiteY277" fmla="*/ 2985196 h 3429000"/>
              <a:gd name="connsiteX278" fmla="*/ 791471 w 12191995"/>
              <a:gd name="connsiteY278" fmla="*/ 2985196 h 3429000"/>
              <a:gd name="connsiteX279" fmla="*/ 765242 w 12191995"/>
              <a:gd name="connsiteY279" fmla="*/ 2940426 h 3429000"/>
              <a:gd name="connsiteX280" fmla="*/ 1269691 w 12191995"/>
              <a:gd name="connsiteY280" fmla="*/ 2938390 h 3429000"/>
              <a:gd name="connsiteX281" fmla="*/ 1198467 w 12191995"/>
              <a:gd name="connsiteY281" fmla="*/ 2947887 h 3429000"/>
              <a:gd name="connsiteX282" fmla="*/ 1198467 w 12191995"/>
              <a:gd name="connsiteY282" fmla="*/ 3077448 h 3429000"/>
              <a:gd name="connsiteX283" fmla="*/ 1229444 w 12191995"/>
              <a:gd name="connsiteY283" fmla="*/ 3077448 h 3429000"/>
              <a:gd name="connsiteX284" fmla="*/ 1229444 w 12191995"/>
              <a:gd name="connsiteY284" fmla="*/ 2961906 h 3429000"/>
              <a:gd name="connsiteX285" fmla="*/ 1263360 w 12191995"/>
              <a:gd name="connsiteY285" fmla="*/ 2960776 h 3429000"/>
              <a:gd name="connsiteX286" fmla="*/ 1269691 w 12191995"/>
              <a:gd name="connsiteY286" fmla="*/ 2938390 h 3429000"/>
              <a:gd name="connsiteX287" fmla="*/ 1395182 w 12191995"/>
              <a:gd name="connsiteY287" fmla="*/ 2937940 h 3429000"/>
              <a:gd name="connsiteX288" fmla="*/ 1347699 w 12191995"/>
              <a:gd name="connsiteY288" fmla="*/ 2977508 h 3429000"/>
              <a:gd name="connsiteX289" fmla="*/ 1382068 w 12191995"/>
              <a:gd name="connsiteY289" fmla="*/ 3015947 h 3429000"/>
              <a:gd name="connsiteX290" fmla="*/ 1406488 w 12191995"/>
              <a:gd name="connsiteY290" fmla="*/ 3038558 h 3429000"/>
              <a:gd name="connsiteX291" fmla="*/ 1380937 w 12191995"/>
              <a:gd name="connsiteY291" fmla="*/ 3057777 h 3429000"/>
              <a:gd name="connsiteX292" fmla="*/ 1352673 w 12191995"/>
              <a:gd name="connsiteY292" fmla="*/ 3049863 h 3429000"/>
              <a:gd name="connsiteX293" fmla="*/ 1343855 w 12191995"/>
              <a:gd name="connsiteY293" fmla="*/ 3069761 h 3429000"/>
              <a:gd name="connsiteX294" fmla="*/ 1385459 w 12191995"/>
              <a:gd name="connsiteY294" fmla="*/ 3079710 h 3429000"/>
              <a:gd name="connsiteX295" fmla="*/ 1439047 w 12191995"/>
              <a:gd name="connsiteY295" fmla="*/ 3037653 h 3429000"/>
              <a:gd name="connsiteX296" fmla="*/ 1403096 w 12191995"/>
              <a:gd name="connsiteY296" fmla="*/ 2997406 h 3429000"/>
              <a:gd name="connsiteX297" fmla="*/ 1378676 w 12191995"/>
              <a:gd name="connsiteY297" fmla="*/ 2975926 h 3429000"/>
              <a:gd name="connsiteX298" fmla="*/ 1402192 w 12191995"/>
              <a:gd name="connsiteY298" fmla="*/ 2957837 h 3429000"/>
              <a:gd name="connsiteX299" fmla="*/ 1425933 w 12191995"/>
              <a:gd name="connsiteY299" fmla="*/ 2965525 h 3429000"/>
              <a:gd name="connsiteX300" fmla="*/ 1434299 w 12191995"/>
              <a:gd name="connsiteY300" fmla="*/ 2947436 h 3429000"/>
              <a:gd name="connsiteX301" fmla="*/ 1395182 w 12191995"/>
              <a:gd name="connsiteY301" fmla="*/ 2937940 h 3429000"/>
              <a:gd name="connsiteX302" fmla="*/ 644499 w 12191995"/>
              <a:gd name="connsiteY302" fmla="*/ 2902892 h 3429000"/>
              <a:gd name="connsiteX303" fmla="*/ 604703 w 12191995"/>
              <a:gd name="connsiteY303" fmla="*/ 2950827 h 3429000"/>
              <a:gd name="connsiteX304" fmla="*/ 604703 w 12191995"/>
              <a:gd name="connsiteY304" fmla="*/ 3029965 h 3429000"/>
              <a:gd name="connsiteX305" fmla="*/ 644499 w 12191995"/>
              <a:gd name="connsiteY305" fmla="*/ 3077900 h 3429000"/>
              <a:gd name="connsiteX306" fmla="*/ 706906 w 12191995"/>
              <a:gd name="connsiteY306" fmla="*/ 3077900 h 3429000"/>
              <a:gd name="connsiteX307" fmla="*/ 706906 w 12191995"/>
              <a:gd name="connsiteY307" fmla="*/ 3056420 h 3429000"/>
              <a:gd name="connsiteX308" fmla="*/ 659196 w 12191995"/>
              <a:gd name="connsiteY308" fmla="*/ 3056420 h 3429000"/>
              <a:gd name="connsiteX309" fmla="*/ 637037 w 12191995"/>
              <a:gd name="connsiteY309" fmla="*/ 3033130 h 3429000"/>
              <a:gd name="connsiteX310" fmla="*/ 637037 w 12191995"/>
              <a:gd name="connsiteY310" fmla="*/ 2998536 h 3429000"/>
              <a:gd name="connsiteX311" fmla="*/ 701253 w 12191995"/>
              <a:gd name="connsiteY311" fmla="*/ 2998536 h 3429000"/>
              <a:gd name="connsiteX312" fmla="*/ 701253 w 12191995"/>
              <a:gd name="connsiteY312" fmla="*/ 2977056 h 3429000"/>
              <a:gd name="connsiteX313" fmla="*/ 637037 w 12191995"/>
              <a:gd name="connsiteY313" fmla="*/ 2977056 h 3429000"/>
              <a:gd name="connsiteX314" fmla="*/ 637037 w 12191995"/>
              <a:gd name="connsiteY314" fmla="*/ 2947662 h 3429000"/>
              <a:gd name="connsiteX315" fmla="*/ 659196 w 12191995"/>
              <a:gd name="connsiteY315" fmla="*/ 2924373 h 3429000"/>
              <a:gd name="connsiteX316" fmla="*/ 707131 w 12191995"/>
              <a:gd name="connsiteY316" fmla="*/ 2924373 h 3429000"/>
              <a:gd name="connsiteX317" fmla="*/ 707131 w 12191995"/>
              <a:gd name="connsiteY317" fmla="*/ 2902892 h 3429000"/>
              <a:gd name="connsiteX318" fmla="*/ 877165 w 12191995"/>
              <a:gd name="connsiteY318" fmla="*/ 2902666 h 3429000"/>
              <a:gd name="connsiteX319" fmla="*/ 877165 w 12191995"/>
              <a:gd name="connsiteY319" fmla="*/ 3029740 h 3429000"/>
              <a:gd name="connsiteX320" fmla="*/ 916960 w 12191995"/>
              <a:gd name="connsiteY320" fmla="*/ 3077675 h 3429000"/>
              <a:gd name="connsiteX321" fmla="*/ 979140 w 12191995"/>
              <a:gd name="connsiteY321" fmla="*/ 3077675 h 3429000"/>
              <a:gd name="connsiteX322" fmla="*/ 979140 w 12191995"/>
              <a:gd name="connsiteY322" fmla="*/ 3056194 h 3429000"/>
              <a:gd name="connsiteX323" fmla="*/ 931657 w 12191995"/>
              <a:gd name="connsiteY323" fmla="*/ 3056194 h 3429000"/>
              <a:gd name="connsiteX324" fmla="*/ 909499 w 12191995"/>
              <a:gd name="connsiteY324" fmla="*/ 3032905 h 3429000"/>
              <a:gd name="connsiteX325" fmla="*/ 909499 w 12191995"/>
              <a:gd name="connsiteY325" fmla="*/ 2902666 h 3429000"/>
              <a:gd name="connsiteX326" fmla="*/ 1091291 w 12191995"/>
              <a:gd name="connsiteY326" fmla="*/ 2901309 h 3429000"/>
              <a:gd name="connsiteX327" fmla="*/ 1060541 w 12191995"/>
              <a:gd name="connsiteY327" fmla="*/ 2906962 h 3429000"/>
              <a:gd name="connsiteX328" fmla="*/ 1060541 w 12191995"/>
              <a:gd name="connsiteY328" fmla="*/ 3069986 h 3429000"/>
              <a:gd name="connsiteX329" fmla="*/ 1108024 w 12191995"/>
              <a:gd name="connsiteY329" fmla="*/ 3079935 h 3429000"/>
              <a:gd name="connsiteX330" fmla="*/ 1174274 w 12191995"/>
              <a:gd name="connsiteY330" fmla="*/ 3005772 h 3429000"/>
              <a:gd name="connsiteX331" fmla="*/ 1120460 w 12191995"/>
              <a:gd name="connsiteY331" fmla="*/ 2938844 h 3429000"/>
              <a:gd name="connsiteX332" fmla="*/ 1091291 w 12191995"/>
              <a:gd name="connsiteY332" fmla="*/ 2944496 h 3429000"/>
              <a:gd name="connsiteX333" fmla="*/ 1159351 w 12191995"/>
              <a:gd name="connsiteY333" fmla="*/ 2803630 h 3429000"/>
              <a:gd name="connsiteX334" fmla="*/ 1001074 w 12191995"/>
              <a:gd name="connsiteY334" fmla="*/ 2884125 h 3429000"/>
              <a:gd name="connsiteX335" fmla="*/ 996326 w 12191995"/>
              <a:gd name="connsiteY335" fmla="*/ 2896561 h 3429000"/>
              <a:gd name="connsiteX336" fmla="*/ 1000622 w 12191995"/>
              <a:gd name="connsiteY336" fmla="*/ 2908998 h 3429000"/>
              <a:gd name="connsiteX337" fmla="*/ 1015093 w 12191995"/>
              <a:gd name="connsiteY337" fmla="*/ 2916459 h 3429000"/>
              <a:gd name="connsiteX338" fmla="*/ 1032503 w 12191995"/>
              <a:gd name="connsiteY338" fmla="*/ 2906737 h 3429000"/>
              <a:gd name="connsiteX339" fmla="*/ 1158899 w 12191995"/>
              <a:gd name="connsiteY339" fmla="*/ 2811996 h 3429000"/>
              <a:gd name="connsiteX340" fmla="*/ 1287556 w 12191995"/>
              <a:gd name="connsiteY340" fmla="*/ 2907641 h 3429000"/>
              <a:gd name="connsiteX341" fmla="*/ 1306549 w 12191995"/>
              <a:gd name="connsiteY341" fmla="*/ 2915780 h 3429000"/>
              <a:gd name="connsiteX342" fmla="*/ 1323055 w 12191995"/>
              <a:gd name="connsiteY342" fmla="*/ 2896788 h 3429000"/>
              <a:gd name="connsiteX343" fmla="*/ 1318759 w 12191995"/>
              <a:gd name="connsiteY343" fmla="*/ 2884352 h 3429000"/>
              <a:gd name="connsiteX344" fmla="*/ 1159351 w 12191995"/>
              <a:gd name="connsiteY344" fmla="*/ 2803630 h 3429000"/>
              <a:gd name="connsiteX345" fmla="*/ 0 w 12191995"/>
              <a:gd name="connsiteY345" fmla="*/ 0 h 3429000"/>
              <a:gd name="connsiteX346" fmla="*/ 12191995 w 12191995"/>
              <a:gd name="connsiteY346" fmla="*/ 0 h 3429000"/>
              <a:gd name="connsiteX347" fmla="*/ 12191995 w 12191995"/>
              <a:gd name="connsiteY347" fmla="*/ 3429000 h 3429000"/>
              <a:gd name="connsiteX348" fmla="*/ 0 w 12191995"/>
              <a:gd name="connsiteY348"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3429000">
                <a:moveTo>
                  <a:pt x="1295470" y="3225097"/>
                </a:moveTo>
                <a:lnTo>
                  <a:pt x="1295470" y="3229167"/>
                </a:lnTo>
                <a:cubicBezTo>
                  <a:pt x="1295470" y="3236177"/>
                  <a:pt x="1290269" y="3239115"/>
                  <a:pt x="1284617" y="3238890"/>
                </a:cubicBezTo>
                <a:cubicBezTo>
                  <a:pt x="1279868" y="3238890"/>
                  <a:pt x="1276702" y="3236177"/>
                  <a:pt x="1276702" y="3232333"/>
                </a:cubicBezTo>
                <a:cubicBezTo>
                  <a:pt x="1276702" y="3228489"/>
                  <a:pt x="1279642" y="3226228"/>
                  <a:pt x="1284617" y="3226228"/>
                </a:cubicBezTo>
                <a:lnTo>
                  <a:pt x="1290495" y="3226228"/>
                </a:lnTo>
                <a:cubicBezTo>
                  <a:pt x="1292756" y="3226228"/>
                  <a:pt x="1294566" y="3226002"/>
                  <a:pt x="1295470" y="3225097"/>
                </a:cubicBezTo>
                <a:close/>
                <a:moveTo>
                  <a:pt x="1099209" y="3225097"/>
                </a:moveTo>
                <a:lnTo>
                  <a:pt x="1099209" y="3229167"/>
                </a:lnTo>
                <a:cubicBezTo>
                  <a:pt x="1099209" y="3236177"/>
                  <a:pt x="1094008" y="3239115"/>
                  <a:pt x="1088355" y="3238890"/>
                </a:cubicBezTo>
                <a:cubicBezTo>
                  <a:pt x="1083607" y="3238890"/>
                  <a:pt x="1080441" y="3236177"/>
                  <a:pt x="1080441" y="3232333"/>
                </a:cubicBezTo>
                <a:cubicBezTo>
                  <a:pt x="1080441" y="3228489"/>
                  <a:pt x="1083381" y="3226228"/>
                  <a:pt x="1088355" y="3226228"/>
                </a:cubicBezTo>
                <a:lnTo>
                  <a:pt x="1094234" y="3226228"/>
                </a:lnTo>
                <a:cubicBezTo>
                  <a:pt x="1096495" y="3226228"/>
                  <a:pt x="1098304" y="3226002"/>
                  <a:pt x="1099209" y="3225097"/>
                </a:cubicBezTo>
                <a:close/>
                <a:moveTo>
                  <a:pt x="703743" y="3222611"/>
                </a:moveTo>
                <a:lnTo>
                  <a:pt x="703743" y="3230073"/>
                </a:lnTo>
                <a:cubicBezTo>
                  <a:pt x="703743" y="3239795"/>
                  <a:pt x="695829" y="3244318"/>
                  <a:pt x="687915" y="3244318"/>
                </a:cubicBezTo>
                <a:cubicBezTo>
                  <a:pt x="678871" y="3244318"/>
                  <a:pt x="675253" y="3238891"/>
                  <a:pt x="675253" y="3234142"/>
                </a:cubicBezTo>
                <a:cubicBezTo>
                  <a:pt x="675253" y="3228490"/>
                  <a:pt x="678871" y="3224646"/>
                  <a:pt x="686785" y="3224646"/>
                </a:cubicBezTo>
                <a:lnTo>
                  <a:pt x="696734" y="3224646"/>
                </a:lnTo>
                <a:cubicBezTo>
                  <a:pt x="699672" y="3224646"/>
                  <a:pt x="702386" y="3224194"/>
                  <a:pt x="703743" y="3222611"/>
                </a:cubicBezTo>
                <a:close/>
                <a:moveTo>
                  <a:pt x="1392923" y="3205201"/>
                </a:moveTo>
                <a:cubicBezTo>
                  <a:pt x="1399707" y="3205201"/>
                  <a:pt x="1404455" y="3209722"/>
                  <a:pt x="1405359" y="3215375"/>
                </a:cubicBezTo>
                <a:lnTo>
                  <a:pt x="1380261" y="3215375"/>
                </a:lnTo>
                <a:cubicBezTo>
                  <a:pt x="1381618" y="3209270"/>
                  <a:pt x="1386366" y="3204974"/>
                  <a:pt x="1392923" y="3205201"/>
                </a:cubicBezTo>
                <a:close/>
                <a:moveTo>
                  <a:pt x="850035" y="3200452"/>
                </a:moveTo>
                <a:cubicBezTo>
                  <a:pt x="862245" y="3200452"/>
                  <a:pt x="870385" y="3210175"/>
                  <a:pt x="870385" y="3222385"/>
                </a:cubicBezTo>
                <a:cubicBezTo>
                  <a:pt x="870385" y="3234821"/>
                  <a:pt x="862019" y="3244318"/>
                  <a:pt x="850035" y="3244318"/>
                </a:cubicBezTo>
                <a:cubicBezTo>
                  <a:pt x="838052" y="3244318"/>
                  <a:pt x="829685" y="3234821"/>
                  <a:pt x="829685" y="3222385"/>
                </a:cubicBezTo>
                <a:cubicBezTo>
                  <a:pt x="829685" y="3209949"/>
                  <a:pt x="838052" y="3200452"/>
                  <a:pt x="850035" y="3200452"/>
                </a:cubicBezTo>
                <a:close/>
                <a:moveTo>
                  <a:pt x="751451" y="3194573"/>
                </a:moveTo>
                <a:cubicBezTo>
                  <a:pt x="744894" y="3194573"/>
                  <a:pt x="738337" y="3197513"/>
                  <a:pt x="735171" y="3204749"/>
                </a:cubicBezTo>
                <a:lnTo>
                  <a:pt x="735171" y="3195478"/>
                </a:lnTo>
                <a:lnTo>
                  <a:pt x="728162" y="3195478"/>
                </a:lnTo>
                <a:lnTo>
                  <a:pt x="728162" y="3249292"/>
                </a:lnTo>
                <a:lnTo>
                  <a:pt x="735398" y="3249292"/>
                </a:lnTo>
                <a:lnTo>
                  <a:pt x="735398" y="3219219"/>
                </a:lnTo>
                <a:cubicBezTo>
                  <a:pt x="735398" y="3206331"/>
                  <a:pt x="742180" y="3202035"/>
                  <a:pt x="751677" y="3202035"/>
                </a:cubicBezTo>
                <a:lnTo>
                  <a:pt x="755295" y="3202035"/>
                </a:lnTo>
                <a:lnTo>
                  <a:pt x="755521" y="3194800"/>
                </a:lnTo>
                <a:cubicBezTo>
                  <a:pt x="753939" y="3194800"/>
                  <a:pt x="752582" y="3194573"/>
                  <a:pt x="751451" y="3194573"/>
                </a:cubicBezTo>
                <a:close/>
                <a:moveTo>
                  <a:pt x="850035" y="3193895"/>
                </a:moveTo>
                <a:cubicBezTo>
                  <a:pt x="834660" y="3193895"/>
                  <a:pt x="822224" y="3205879"/>
                  <a:pt x="822224" y="3222385"/>
                </a:cubicBezTo>
                <a:cubicBezTo>
                  <a:pt x="822224" y="3238891"/>
                  <a:pt x="834433" y="3250648"/>
                  <a:pt x="850035" y="3250648"/>
                </a:cubicBezTo>
                <a:cubicBezTo>
                  <a:pt x="865637" y="3250648"/>
                  <a:pt x="878073" y="3238891"/>
                  <a:pt x="878073" y="3222385"/>
                </a:cubicBezTo>
                <a:cubicBezTo>
                  <a:pt x="878073" y="3205879"/>
                  <a:pt x="865637" y="3193895"/>
                  <a:pt x="850035" y="3193895"/>
                </a:cubicBezTo>
                <a:close/>
                <a:moveTo>
                  <a:pt x="690628" y="3193895"/>
                </a:moveTo>
                <a:cubicBezTo>
                  <a:pt x="681358" y="3193895"/>
                  <a:pt x="673670" y="3197739"/>
                  <a:pt x="670053" y="3200679"/>
                </a:cubicBezTo>
                <a:lnTo>
                  <a:pt x="673670" y="3206331"/>
                </a:lnTo>
                <a:cubicBezTo>
                  <a:pt x="677966" y="3203392"/>
                  <a:pt x="683393" y="3200452"/>
                  <a:pt x="690176" y="3200452"/>
                </a:cubicBezTo>
                <a:cubicBezTo>
                  <a:pt x="697412" y="3200452"/>
                  <a:pt x="703743" y="3203844"/>
                  <a:pt x="703743" y="3211984"/>
                </a:cubicBezTo>
                <a:lnTo>
                  <a:pt x="703516" y="3213341"/>
                </a:lnTo>
                <a:cubicBezTo>
                  <a:pt x="703516" y="3216280"/>
                  <a:pt x="702160" y="3218315"/>
                  <a:pt x="698316" y="3218315"/>
                </a:cubicBezTo>
                <a:lnTo>
                  <a:pt x="685428" y="3218315"/>
                </a:lnTo>
                <a:cubicBezTo>
                  <a:pt x="674122" y="3218315"/>
                  <a:pt x="667113" y="3224420"/>
                  <a:pt x="667113" y="3234142"/>
                </a:cubicBezTo>
                <a:cubicBezTo>
                  <a:pt x="667113" y="3243866"/>
                  <a:pt x="675027" y="3250648"/>
                  <a:pt x="686785" y="3250648"/>
                </a:cubicBezTo>
                <a:cubicBezTo>
                  <a:pt x="693342" y="3250648"/>
                  <a:pt x="700578" y="3247935"/>
                  <a:pt x="703743" y="3242508"/>
                </a:cubicBezTo>
                <a:lnTo>
                  <a:pt x="703743" y="3249292"/>
                </a:lnTo>
                <a:lnTo>
                  <a:pt x="711204" y="3249292"/>
                </a:lnTo>
                <a:lnTo>
                  <a:pt x="711204" y="3212210"/>
                </a:lnTo>
                <a:cubicBezTo>
                  <a:pt x="711204" y="3201131"/>
                  <a:pt x="703516" y="3193895"/>
                  <a:pt x="690628" y="3193895"/>
                </a:cubicBezTo>
                <a:close/>
                <a:moveTo>
                  <a:pt x="1166814" y="3193443"/>
                </a:moveTo>
                <a:lnTo>
                  <a:pt x="1166814" y="3206783"/>
                </a:lnTo>
                <a:lnTo>
                  <a:pt x="1174727" y="3206783"/>
                </a:lnTo>
                <a:lnTo>
                  <a:pt x="1174727" y="3249292"/>
                </a:lnTo>
                <a:lnTo>
                  <a:pt x="1190555" y="3249292"/>
                </a:lnTo>
                <a:lnTo>
                  <a:pt x="1190555" y="3193443"/>
                </a:lnTo>
                <a:close/>
                <a:moveTo>
                  <a:pt x="1198921" y="3193216"/>
                </a:moveTo>
                <a:lnTo>
                  <a:pt x="1217915" y="3249291"/>
                </a:lnTo>
                <a:lnTo>
                  <a:pt x="1237587" y="3249291"/>
                </a:lnTo>
                <a:lnTo>
                  <a:pt x="1257484" y="3193216"/>
                </a:lnTo>
                <a:lnTo>
                  <a:pt x="1240752" y="3193216"/>
                </a:lnTo>
                <a:lnTo>
                  <a:pt x="1228090" y="3232107"/>
                </a:lnTo>
                <a:lnTo>
                  <a:pt x="1216106" y="3193216"/>
                </a:lnTo>
                <a:close/>
                <a:moveTo>
                  <a:pt x="1393150" y="3192312"/>
                </a:moveTo>
                <a:cubicBezTo>
                  <a:pt x="1376417" y="3192312"/>
                  <a:pt x="1363981" y="3204748"/>
                  <a:pt x="1363981" y="3221706"/>
                </a:cubicBezTo>
                <a:cubicBezTo>
                  <a:pt x="1363981" y="3238664"/>
                  <a:pt x="1376643" y="3251100"/>
                  <a:pt x="1393375" y="3251100"/>
                </a:cubicBezTo>
                <a:cubicBezTo>
                  <a:pt x="1405811" y="3251100"/>
                  <a:pt x="1416439" y="3245448"/>
                  <a:pt x="1421413" y="3233464"/>
                </a:cubicBezTo>
                <a:lnTo>
                  <a:pt x="1404907" y="3231655"/>
                </a:lnTo>
                <a:cubicBezTo>
                  <a:pt x="1402646" y="3235272"/>
                  <a:pt x="1398350" y="3237308"/>
                  <a:pt x="1393602" y="3237308"/>
                </a:cubicBezTo>
                <a:cubicBezTo>
                  <a:pt x="1386366" y="3237308"/>
                  <a:pt x="1381618" y="3232107"/>
                  <a:pt x="1380713" y="3226002"/>
                </a:cubicBezTo>
                <a:lnTo>
                  <a:pt x="1422317" y="3226002"/>
                </a:lnTo>
                <a:lnTo>
                  <a:pt x="1422544" y="3225776"/>
                </a:lnTo>
                <a:cubicBezTo>
                  <a:pt x="1422544" y="3202261"/>
                  <a:pt x="1408524" y="3192312"/>
                  <a:pt x="1393150" y="3192312"/>
                </a:cubicBezTo>
                <a:close/>
                <a:moveTo>
                  <a:pt x="1157996" y="3192312"/>
                </a:moveTo>
                <a:cubicBezTo>
                  <a:pt x="1150987" y="3192312"/>
                  <a:pt x="1145786" y="3196156"/>
                  <a:pt x="1143526" y="3202035"/>
                </a:cubicBezTo>
                <a:lnTo>
                  <a:pt x="1143526" y="3193217"/>
                </a:lnTo>
                <a:lnTo>
                  <a:pt x="1128150" y="3193217"/>
                </a:lnTo>
                <a:lnTo>
                  <a:pt x="1128150" y="3249292"/>
                </a:lnTo>
                <a:lnTo>
                  <a:pt x="1143978" y="3249292"/>
                </a:lnTo>
                <a:lnTo>
                  <a:pt x="1143978" y="3222611"/>
                </a:lnTo>
                <a:cubicBezTo>
                  <a:pt x="1143978" y="3212889"/>
                  <a:pt x="1147595" y="3209045"/>
                  <a:pt x="1155735" y="3209045"/>
                </a:cubicBezTo>
                <a:lnTo>
                  <a:pt x="1162519" y="3209045"/>
                </a:lnTo>
                <a:lnTo>
                  <a:pt x="1162292" y="3192764"/>
                </a:lnTo>
                <a:cubicBezTo>
                  <a:pt x="1160935" y="3192539"/>
                  <a:pt x="1159579" y="3192312"/>
                  <a:pt x="1157996" y="3192312"/>
                </a:cubicBezTo>
                <a:close/>
                <a:moveTo>
                  <a:pt x="1287103" y="3191859"/>
                </a:moveTo>
                <a:cubicBezTo>
                  <a:pt x="1273537" y="3191859"/>
                  <a:pt x="1263136" y="3198643"/>
                  <a:pt x="1263136" y="3198643"/>
                </a:cubicBezTo>
                <a:lnTo>
                  <a:pt x="1269241" y="3210626"/>
                </a:lnTo>
                <a:cubicBezTo>
                  <a:pt x="1273537" y="3208365"/>
                  <a:pt x="1280546" y="3205425"/>
                  <a:pt x="1286199" y="3205425"/>
                </a:cubicBezTo>
                <a:cubicBezTo>
                  <a:pt x="1292304" y="3205425"/>
                  <a:pt x="1295470" y="3207913"/>
                  <a:pt x="1295470" y="3211983"/>
                </a:cubicBezTo>
                <a:lnTo>
                  <a:pt x="1295470" y="3212435"/>
                </a:lnTo>
                <a:cubicBezTo>
                  <a:pt x="1295470" y="3214696"/>
                  <a:pt x="1294339" y="3215826"/>
                  <a:pt x="1291626" y="3215826"/>
                </a:cubicBezTo>
                <a:lnTo>
                  <a:pt x="1280546" y="3215826"/>
                </a:lnTo>
                <a:cubicBezTo>
                  <a:pt x="1268110" y="3215826"/>
                  <a:pt x="1260196" y="3222384"/>
                  <a:pt x="1260196" y="3233011"/>
                </a:cubicBezTo>
                <a:cubicBezTo>
                  <a:pt x="1260196" y="3242282"/>
                  <a:pt x="1268110" y="3250647"/>
                  <a:pt x="1279868" y="3250647"/>
                </a:cubicBezTo>
                <a:cubicBezTo>
                  <a:pt x="1286199" y="3250647"/>
                  <a:pt x="1292530" y="3248160"/>
                  <a:pt x="1295470" y="3243864"/>
                </a:cubicBezTo>
                <a:lnTo>
                  <a:pt x="1295470" y="3249291"/>
                </a:lnTo>
                <a:lnTo>
                  <a:pt x="1311297" y="3249291"/>
                </a:lnTo>
                <a:lnTo>
                  <a:pt x="1311297" y="3212435"/>
                </a:lnTo>
                <a:cubicBezTo>
                  <a:pt x="1311297" y="3197738"/>
                  <a:pt x="1299766" y="3191859"/>
                  <a:pt x="1287103" y="3191859"/>
                </a:cubicBezTo>
                <a:close/>
                <a:moveTo>
                  <a:pt x="1090842" y="3191859"/>
                </a:moveTo>
                <a:cubicBezTo>
                  <a:pt x="1077276" y="3191859"/>
                  <a:pt x="1066875" y="3198643"/>
                  <a:pt x="1066875" y="3198643"/>
                </a:cubicBezTo>
                <a:lnTo>
                  <a:pt x="1072979" y="3210626"/>
                </a:lnTo>
                <a:cubicBezTo>
                  <a:pt x="1077276" y="3208365"/>
                  <a:pt x="1084285" y="3205425"/>
                  <a:pt x="1089938" y="3205425"/>
                </a:cubicBezTo>
                <a:cubicBezTo>
                  <a:pt x="1096043" y="3205425"/>
                  <a:pt x="1099209" y="3207913"/>
                  <a:pt x="1099209" y="3211983"/>
                </a:cubicBezTo>
                <a:lnTo>
                  <a:pt x="1099209" y="3212435"/>
                </a:lnTo>
                <a:cubicBezTo>
                  <a:pt x="1099209" y="3214696"/>
                  <a:pt x="1098078" y="3215826"/>
                  <a:pt x="1095365" y="3215826"/>
                </a:cubicBezTo>
                <a:lnTo>
                  <a:pt x="1084285" y="3215826"/>
                </a:lnTo>
                <a:cubicBezTo>
                  <a:pt x="1071849" y="3215826"/>
                  <a:pt x="1063935" y="3222384"/>
                  <a:pt x="1063935" y="3233011"/>
                </a:cubicBezTo>
                <a:cubicBezTo>
                  <a:pt x="1063935" y="3242282"/>
                  <a:pt x="1071849" y="3250647"/>
                  <a:pt x="1083607" y="3250647"/>
                </a:cubicBezTo>
                <a:cubicBezTo>
                  <a:pt x="1089938" y="3250647"/>
                  <a:pt x="1096269" y="3248160"/>
                  <a:pt x="1099209" y="3243864"/>
                </a:cubicBezTo>
                <a:lnTo>
                  <a:pt x="1099209" y="3249291"/>
                </a:lnTo>
                <a:lnTo>
                  <a:pt x="1115036" y="3249291"/>
                </a:lnTo>
                <a:lnTo>
                  <a:pt x="1115036" y="3212435"/>
                </a:lnTo>
                <a:cubicBezTo>
                  <a:pt x="1115036" y="3197738"/>
                  <a:pt x="1103505" y="3191859"/>
                  <a:pt x="1090842" y="3191859"/>
                </a:cubicBezTo>
                <a:close/>
                <a:moveTo>
                  <a:pt x="769540" y="3172414"/>
                </a:moveTo>
                <a:lnTo>
                  <a:pt x="769540" y="3195025"/>
                </a:lnTo>
                <a:lnTo>
                  <a:pt x="760270" y="3195025"/>
                </a:lnTo>
                <a:lnTo>
                  <a:pt x="760270" y="3201130"/>
                </a:lnTo>
                <a:lnTo>
                  <a:pt x="769540" y="3201130"/>
                </a:lnTo>
                <a:lnTo>
                  <a:pt x="769540" y="3237759"/>
                </a:lnTo>
                <a:cubicBezTo>
                  <a:pt x="769540" y="3247708"/>
                  <a:pt x="776323" y="3249291"/>
                  <a:pt x="781976" y="3249291"/>
                </a:cubicBezTo>
                <a:cubicBezTo>
                  <a:pt x="786499" y="3249291"/>
                  <a:pt x="790343" y="3248839"/>
                  <a:pt x="790343" y="3248839"/>
                </a:cubicBezTo>
                <a:lnTo>
                  <a:pt x="790343" y="3242734"/>
                </a:lnTo>
                <a:cubicBezTo>
                  <a:pt x="790343" y="3242734"/>
                  <a:pt x="788081" y="3243186"/>
                  <a:pt x="784690" y="3243186"/>
                </a:cubicBezTo>
                <a:cubicBezTo>
                  <a:pt x="780620" y="3243186"/>
                  <a:pt x="777002" y="3242960"/>
                  <a:pt x="777002" y="3237986"/>
                </a:cubicBezTo>
                <a:lnTo>
                  <a:pt x="777002" y="3201356"/>
                </a:lnTo>
                <a:lnTo>
                  <a:pt x="790343" y="3201356"/>
                </a:lnTo>
                <a:lnTo>
                  <a:pt x="790343" y="3195251"/>
                </a:lnTo>
                <a:lnTo>
                  <a:pt x="777002" y="3195251"/>
                </a:lnTo>
                <a:lnTo>
                  <a:pt x="777002" y="3172641"/>
                </a:lnTo>
                <a:lnTo>
                  <a:pt x="777002" y="3172414"/>
                </a:lnTo>
                <a:close/>
                <a:moveTo>
                  <a:pt x="1328256" y="3171735"/>
                </a:moveTo>
                <a:lnTo>
                  <a:pt x="1328256" y="3192989"/>
                </a:lnTo>
                <a:lnTo>
                  <a:pt x="1319438" y="3192989"/>
                </a:lnTo>
                <a:lnTo>
                  <a:pt x="1319438" y="3206330"/>
                </a:lnTo>
                <a:lnTo>
                  <a:pt x="1328256" y="3206330"/>
                </a:lnTo>
                <a:lnTo>
                  <a:pt x="1328256" y="3237080"/>
                </a:lnTo>
                <a:cubicBezTo>
                  <a:pt x="1328256" y="3248386"/>
                  <a:pt x="1336396" y="3249742"/>
                  <a:pt x="1344311" y="3249742"/>
                </a:cubicBezTo>
                <a:cubicBezTo>
                  <a:pt x="1349059" y="3249742"/>
                  <a:pt x="1356746" y="3249064"/>
                  <a:pt x="1356746" y="3249064"/>
                </a:cubicBezTo>
                <a:lnTo>
                  <a:pt x="1356746" y="3235498"/>
                </a:lnTo>
                <a:cubicBezTo>
                  <a:pt x="1356746" y="3235498"/>
                  <a:pt x="1353581" y="3235950"/>
                  <a:pt x="1349511" y="3235950"/>
                </a:cubicBezTo>
                <a:cubicBezTo>
                  <a:pt x="1347249" y="3235950"/>
                  <a:pt x="1344311" y="3235498"/>
                  <a:pt x="1344311" y="3231880"/>
                </a:cubicBezTo>
                <a:lnTo>
                  <a:pt x="1344311" y="3206556"/>
                </a:lnTo>
                <a:lnTo>
                  <a:pt x="1356520" y="3206556"/>
                </a:lnTo>
                <a:lnTo>
                  <a:pt x="1356520" y="3193216"/>
                </a:lnTo>
                <a:lnTo>
                  <a:pt x="1344311" y="3193216"/>
                </a:lnTo>
                <a:lnTo>
                  <a:pt x="1344311" y="3171961"/>
                </a:lnTo>
                <a:close/>
                <a:moveTo>
                  <a:pt x="617143" y="3170379"/>
                </a:moveTo>
                <a:lnTo>
                  <a:pt x="633196" y="3170379"/>
                </a:lnTo>
                <a:cubicBezTo>
                  <a:pt x="644503" y="3170379"/>
                  <a:pt x="653999" y="3176711"/>
                  <a:pt x="653999" y="3189599"/>
                </a:cubicBezTo>
                <a:cubicBezTo>
                  <a:pt x="653999" y="3202487"/>
                  <a:pt x="644503" y="3209270"/>
                  <a:pt x="633196" y="3209270"/>
                </a:cubicBezTo>
                <a:lnTo>
                  <a:pt x="617143" y="3209270"/>
                </a:lnTo>
                <a:close/>
                <a:moveTo>
                  <a:pt x="1181963" y="3163822"/>
                </a:moveTo>
                <a:cubicBezTo>
                  <a:pt x="1176310" y="3163822"/>
                  <a:pt x="1171788" y="3168344"/>
                  <a:pt x="1171788" y="3173998"/>
                </a:cubicBezTo>
                <a:cubicBezTo>
                  <a:pt x="1171788" y="3179650"/>
                  <a:pt x="1176310" y="3184172"/>
                  <a:pt x="1181963" y="3184172"/>
                </a:cubicBezTo>
                <a:cubicBezTo>
                  <a:pt x="1187616" y="3184172"/>
                  <a:pt x="1192138" y="3179650"/>
                  <a:pt x="1192138" y="3173998"/>
                </a:cubicBezTo>
                <a:cubicBezTo>
                  <a:pt x="1192138" y="3168344"/>
                  <a:pt x="1187616" y="3163822"/>
                  <a:pt x="1181963" y="3163822"/>
                </a:cubicBezTo>
                <a:close/>
                <a:moveTo>
                  <a:pt x="1038610" y="3163822"/>
                </a:moveTo>
                <a:lnTo>
                  <a:pt x="1038610" y="3249292"/>
                </a:lnTo>
                <a:lnTo>
                  <a:pt x="1054438" y="3249292"/>
                </a:lnTo>
                <a:lnTo>
                  <a:pt x="1054438" y="3163822"/>
                </a:lnTo>
                <a:close/>
                <a:moveTo>
                  <a:pt x="609681" y="3163822"/>
                </a:moveTo>
                <a:lnTo>
                  <a:pt x="609681" y="3249292"/>
                </a:lnTo>
                <a:lnTo>
                  <a:pt x="617143" y="3249292"/>
                </a:lnTo>
                <a:lnTo>
                  <a:pt x="617143" y="3216279"/>
                </a:lnTo>
                <a:lnTo>
                  <a:pt x="632292" y="3216279"/>
                </a:lnTo>
                <a:cubicBezTo>
                  <a:pt x="651964" y="3216279"/>
                  <a:pt x="661686" y="3204070"/>
                  <a:pt x="661686" y="3189825"/>
                </a:cubicBezTo>
                <a:cubicBezTo>
                  <a:pt x="661686" y="3175354"/>
                  <a:pt x="651964" y="3163822"/>
                  <a:pt x="632292" y="3163822"/>
                </a:cubicBezTo>
                <a:close/>
                <a:moveTo>
                  <a:pt x="906789" y="3163144"/>
                </a:moveTo>
                <a:cubicBezTo>
                  <a:pt x="901136" y="3163144"/>
                  <a:pt x="894579" y="3166084"/>
                  <a:pt x="894579" y="3176033"/>
                </a:cubicBezTo>
                <a:lnTo>
                  <a:pt x="894353" y="3176033"/>
                </a:lnTo>
                <a:lnTo>
                  <a:pt x="894353" y="3195252"/>
                </a:lnTo>
                <a:lnTo>
                  <a:pt x="885082" y="3195252"/>
                </a:lnTo>
                <a:lnTo>
                  <a:pt x="885082" y="3201356"/>
                </a:lnTo>
                <a:lnTo>
                  <a:pt x="894353" y="3201356"/>
                </a:lnTo>
                <a:lnTo>
                  <a:pt x="894353" y="3249066"/>
                </a:lnTo>
                <a:lnTo>
                  <a:pt x="901815" y="3249066"/>
                </a:lnTo>
                <a:lnTo>
                  <a:pt x="901815" y="3201356"/>
                </a:lnTo>
                <a:lnTo>
                  <a:pt x="912894" y="3201356"/>
                </a:lnTo>
                <a:lnTo>
                  <a:pt x="912894" y="3195252"/>
                </a:lnTo>
                <a:lnTo>
                  <a:pt x="901815" y="3195252"/>
                </a:lnTo>
                <a:lnTo>
                  <a:pt x="901815" y="3176711"/>
                </a:lnTo>
                <a:cubicBezTo>
                  <a:pt x="901815" y="3171510"/>
                  <a:pt x="903849" y="3169476"/>
                  <a:pt x="908597" y="3169476"/>
                </a:cubicBezTo>
                <a:cubicBezTo>
                  <a:pt x="910633" y="3169476"/>
                  <a:pt x="914024" y="3170153"/>
                  <a:pt x="914024" y="3170153"/>
                </a:cubicBezTo>
                <a:lnTo>
                  <a:pt x="914024" y="3163596"/>
                </a:lnTo>
                <a:cubicBezTo>
                  <a:pt x="914024" y="3163596"/>
                  <a:pt x="910633" y="3163144"/>
                  <a:pt x="906789" y="3163144"/>
                </a:cubicBezTo>
                <a:close/>
                <a:moveTo>
                  <a:pt x="987283" y="3162013"/>
                </a:moveTo>
                <a:cubicBezTo>
                  <a:pt x="962185" y="3162013"/>
                  <a:pt x="942739" y="3180554"/>
                  <a:pt x="942739" y="3206331"/>
                </a:cubicBezTo>
                <a:cubicBezTo>
                  <a:pt x="942739" y="3232107"/>
                  <a:pt x="962185" y="3250648"/>
                  <a:pt x="987283" y="3250648"/>
                </a:cubicBezTo>
                <a:cubicBezTo>
                  <a:pt x="1006502" y="3250648"/>
                  <a:pt x="1024139" y="3238891"/>
                  <a:pt x="1029113" y="3218767"/>
                </a:cubicBezTo>
                <a:lnTo>
                  <a:pt x="1010347" y="3218767"/>
                </a:lnTo>
                <a:cubicBezTo>
                  <a:pt x="1007180" y="3228942"/>
                  <a:pt x="998363" y="3235047"/>
                  <a:pt x="987057" y="3235047"/>
                </a:cubicBezTo>
                <a:cubicBezTo>
                  <a:pt x="971003" y="3235047"/>
                  <a:pt x="960149" y="3222837"/>
                  <a:pt x="960149" y="3206331"/>
                </a:cubicBezTo>
                <a:cubicBezTo>
                  <a:pt x="960149" y="3189824"/>
                  <a:pt x="971003" y="3177615"/>
                  <a:pt x="987057" y="3177615"/>
                </a:cubicBezTo>
                <a:cubicBezTo>
                  <a:pt x="998363" y="3177615"/>
                  <a:pt x="1007180" y="3183720"/>
                  <a:pt x="1010347" y="3193895"/>
                </a:cubicBezTo>
                <a:lnTo>
                  <a:pt x="1029113" y="3193895"/>
                </a:lnTo>
                <a:cubicBezTo>
                  <a:pt x="1024139" y="3173771"/>
                  <a:pt x="1006502" y="3162013"/>
                  <a:pt x="987283" y="3162013"/>
                </a:cubicBezTo>
                <a:close/>
                <a:moveTo>
                  <a:pt x="1451259" y="3055516"/>
                </a:moveTo>
                <a:lnTo>
                  <a:pt x="1453972" y="3055516"/>
                </a:lnTo>
                <a:cubicBezTo>
                  <a:pt x="1454877" y="3055516"/>
                  <a:pt x="1455782" y="3055741"/>
                  <a:pt x="1456686" y="3056194"/>
                </a:cubicBezTo>
                <a:cubicBezTo>
                  <a:pt x="1457139" y="3056646"/>
                  <a:pt x="1457364" y="3057550"/>
                  <a:pt x="1457364" y="3058229"/>
                </a:cubicBezTo>
                <a:cubicBezTo>
                  <a:pt x="1457364" y="3059133"/>
                  <a:pt x="1457139" y="3059585"/>
                  <a:pt x="1456460" y="3060038"/>
                </a:cubicBezTo>
                <a:cubicBezTo>
                  <a:pt x="1455782" y="3060490"/>
                  <a:pt x="1455103" y="3060716"/>
                  <a:pt x="1454199" y="3060716"/>
                </a:cubicBezTo>
                <a:lnTo>
                  <a:pt x="1451259" y="3060716"/>
                </a:lnTo>
                <a:close/>
                <a:moveTo>
                  <a:pt x="1448094" y="3053254"/>
                </a:moveTo>
                <a:lnTo>
                  <a:pt x="1448094" y="3070213"/>
                </a:lnTo>
                <a:lnTo>
                  <a:pt x="1451259" y="3070213"/>
                </a:lnTo>
                <a:lnTo>
                  <a:pt x="1451259" y="3063429"/>
                </a:lnTo>
                <a:lnTo>
                  <a:pt x="1454651" y="3063429"/>
                </a:lnTo>
                <a:cubicBezTo>
                  <a:pt x="1455555" y="3063429"/>
                  <a:pt x="1456234" y="3063655"/>
                  <a:pt x="1456912" y="3064108"/>
                </a:cubicBezTo>
                <a:cubicBezTo>
                  <a:pt x="1457364" y="3064560"/>
                  <a:pt x="1457591" y="3065238"/>
                  <a:pt x="1457591" y="3066142"/>
                </a:cubicBezTo>
                <a:lnTo>
                  <a:pt x="1457591" y="3068856"/>
                </a:lnTo>
                <a:cubicBezTo>
                  <a:pt x="1457591" y="3069082"/>
                  <a:pt x="1457591" y="3069534"/>
                  <a:pt x="1457816" y="3069986"/>
                </a:cubicBezTo>
                <a:lnTo>
                  <a:pt x="1460756" y="3069986"/>
                </a:lnTo>
                <a:lnTo>
                  <a:pt x="1460756" y="3069761"/>
                </a:lnTo>
                <a:cubicBezTo>
                  <a:pt x="1460530" y="3069308"/>
                  <a:pt x="1460304" y="3069082"/>
                  <a:pt x="1460304" y="3068630"/>
                </a:cubicBezTo>
                <a:cubicBezTo>
                  <a:pt x="1460304" y="3068178"/>
                  <a:pt x="1460304" y="3067725"/>
                  <a:pt x="1460304" y="3067273"/>
                </a:cubicBezTo>
                <a:lnTo>
                  <a:pt x="1460304" y="3066142"/>
                </a:lnTo>
                <a:cubicBezTo>
                  <a:pt x="1460304" y="3065238"/>
                  <a:pt x="1460078" y="3064560"/>
                  <a:pt x="1459626" y="3063655"/>
                </a:cubicBezTo>
                <a:cubicBezTo>
                  <a:pt x="1459399" y="3062977"/>
                  <a:pt x="1458721" y="3062298"/>
                  <a:pt x="1457816" y="3062073"/>
                </a:cubicBezTo>
                <a:cubicBezTo>
                  <a:pt x="1458495" y="3061621"/>
                  <a:pt x="1459174" y="3061168"/>
                  <a:pt x="1459626" y="3060490"/>
                </a:cubicBezTo>
                <a:cubicBezTo>
                  <a:pt x="1460078" y="3060038"/>
                  <a:pt x="1460304" y="3059133"/>
                  <a:pt x="1460304" y="3058455"/>
                </a:cubicBezTo>
                <a:cubicBezTo>
                  <a:pt x="1460304" y="3056872"/>
                  <a:pt x="1459626" y="3055516"/>
                  <a:pt x="1458495" y="3054611"/>
                </a:cubicBezTo>
                <a:cubicBezTo>
                  <a:pt x="1457139" y="3053706"/>
                  <a:pt x="1455555" y="3053254"/>
                  <a:pt x="1453746" y="3053254"/>
                </a:cubicBezTo>
                <a:close/>
                <a:moveTo>
                  <a:pt x="1446285" y="3052576"/>
                </a:moveTo>
                <a:cubicBezTo>
                  <a:pt x="1450807" y="3048280"/>
                  <a:pt x="1458043" y="3048506"/>
                  <a:pt x="1462339" y="3053028"/>
                </a:cubicBezTo>
                <a:cubicBezTo>
                  <a:pt x="1466861" y="3058002"/>
                  <a:pt x="1466861" y="3065690"/>
                  <a:pt x="1462339" y="3070665"/>
                </a:cubicBezTo>
                <a:lnTo>
                  <a:pt x="1461660" y="3071343"/>
                </a:lnTo>
                <a:cubicBezTo>
                  <a:pt x="1457139" y="3075413"/>
                  <a:pt x="1449903" y="3075187"/>
                  <a:pt x="1445607" y="3070665"/>
                </a:cubicBezTo>
                <a:cubicBezTo>
                  <a:pt x="1443345" y="3068403"/>
                  <a:pt x="1442214" y="3065238"/>
                  <a:pt x="1442214" y="3061846"/>
                </a:cubicBezTo>
                <a:cubicBezTo>
                  <a:pt x="1442214" y="3058681"/>
                  <a:pt x="1443345" y="3055516"/>
                  <a:pt x="1445833" y="3053028"/>
                </a:cubicBezTo>
                <a:close/>
                <a:moveTo>
                  <a:pt x="1453662" y="3047008"/>
                </a:moveTo>
                <a:cubicBezTo>
                  <a:pt x="1450129" y="3047093"/>
                  <a:pt x="1446624" y="3048506"/>
                  <a:pt x="1444023" y="3051220"/>
                </a:cubicBezTo>
                <a:cubicBezTo>
                  <a:pt x="1441310" y="3054158"/>
                  <a:pt x="1439954" y="3058002"/>
                  <a:pt x="1439954" y="3061846"/>
                </a:cubicBezTo>
                <a:cubicBezTo>
                  <a:pt x="1439954" y="3065917"/>
                  <a:pt x="1441310" y="3069761"/>
                  <a:pt x="1444023" y="3072474"/>
                </a:cubicBezTo>
                <a:lnTo>
                  <a:pt x="1444476" y="3072926"/>
                </a:lnTo>
                <a:cubicBezTo>
                  <a:pt x="1449903" y="3078126"/>
                  <a:pt x="1458721" y="3077900"/>
                  <a:pt x="1463922" y="3072474"/>
                </a:cubicBezTo>
                <a:cubicBezTo>
                  <a:pt x="1466635" y="3069534"/>
                  <a:pt x="1467992" y="3065690"/>
                  <a:pt x="1467992" y="3061846"/>
                </a:cubicBezTo>
                <a:cubicBezTo>
                  <a:pt x="1468217" y="3057777"/>
                  <a:pt x="1466635" y="3054158"/>
                  <a:pt x="1463922" y="3051220"/>
                </a:cubicBezTo>
                <a:lnTo>
                  <a:pt x="1463469" y="3050768"/>
                </a:lnTo>
                <a:cubicBezTo>
                  <a:pt x="1460756" y="3048167"/>
                  <a:pt x="1457195" y="3046924"/>
                  <a:pt x="1453662" y="3047008"/>
                </a:cubicBezTo>
                <a:close/>
                <a:moveTo>
                  <a:pt x="1112094" y="2956706"/>
                </a:moveTo>
                <a:cubicBezTo>
                  <a:pt x="1135383" y="2956932"/>
                  <a:pt x="1143523" y="2979091"/>
                  <a:pt x="1143523" y="3007581"/>
                </a:cubicBezTo>
                <a:cubicBezTo>
                  <a:pt x="1143523" y="3040140"/>
                  <a:pt x="1133574" y="3060942"/>
                  <a:pt x="1109155" y="3060942"/>
                </a:cubicBezTo>
                <a:cubicBezTo>
                  <a:pt x="1103049" y="3060942"/>
                  <a:pt x="1096944" y="3060038"/>
                  <a:pt x="1091291" y="3058003"/>
                </a:cubicBezTo>
                <a:lnTo>
                  <a:pt x="1091291" y="2960776"/>
                </a:lnTo>
                <a:cubicBezTo>
                  <a:pt x="1097848" y="2957837"/>
                  <a:pt x="1104859" y="2956480"/>
                  <a:pt x="1112094" y="2956706"/>
                </a:cubicBezTo>
                <a:close/>
                <a:moveTo>
                  <a:pt x="1288684" y="2940426"/>
                </a:moveTo>
                <a:lnTo>
                  <a:pt x="1288684" y="3077223"/>
                </a:lnTo>
                <a:lnTo>
                  <a:pt x="1319661" y="3077223"/>
                </a:lnTo>
                <a:lnTo>
                  <a:pt x="1319661" y="2940426"/>
                </a:lnTo>
                <a:close/>
                <a:moveTo>
                  <a:pt x="999944" y="2940426"/>
                </a:moveTo>
                <a:lnTo>
                  <a:pt x="999944" y="3077223"/>
                </a:lnTo>
                <a:lnTo>
                  <a:pt x="1030921" y="3077223"/>
                </a:lnTo>
                <a:lnTo>
                  <a:pt x="1030921" y="2940426"/>
                </a:lnTo>
                <a:close/>
                <a:moveTo>
                  <a:pt x="728386" y="2940426"/>
                </a:moveTo>
                <a:lnTo>
                  <a:pt x="771573" y="3006450"/>
                </a:lnTo>
                <a:lnTo>
                  <a:pt x="723411" y="3077448"/>
                </a:lnTo>
                <a:lnTo>
                  <a:pt x="759137" y="3077448"/>
                </a:lnTo>
                <a:lnTo>
                  <a:pt x="788757" y="3027704"/>
                </a:lnTo>
                <a:lnTo>
                  <a:pt x="789436" y="3027704"/>
                </a:lnTo>
                <a:lnTo>
                  <a:pt x="818603" y="3077448"/>
                </a:lnTo>
                <a:lnTo>
                  <a:pt x="857042" y="3077448"/>
                </a:lnTo>
                <a:lnTo>
                  <a:pt x="808429" y="3004415"/>
                </a:lnTo>
                <a:lnTo>
                  <a:pt x="852520" y="2940426"/>
                </a:lnTo>
                <a:lnTo>
                  <a:pt x="819282" y="2940426"/>
                </a:lnTo>
                <a:lnTo>
                  <a:pt x="791923" y="2985196"/>
                </a:lnTo>
                <a:lnTo>
                  <a:pt x="791471" y="2985196"/>
                </a:lnTo>
                <a:lnTo>
                  <a:pt x="765242" y="2940426"/>
                </a:lnTo>
                <a:close/>
                <a:moveTo>
                  <a:pt x="1269691" y="2938390"/>
                </a:moveTo>
                <a:cubicBezTo>
                  <a:pt x="1237584" y="2935904"/>
                  <a:pt x="1216555" y="2940426"/>
                  <a:pt x="1198467" y="2947887"/>
                </a:cubicBezTo>
                <a:lnTo>
                  <a:pt x="1198467" y="3077448"/>
                </a:lnTo>
                <a:lnTo>
                  <a:pt x="1229444" y="3077448"/>
                </a:lnTo>
                <a:lnTo>
                  <a:pt x="1229444" y="2961906"/>
                </a:lnTo>
                <a:cubicBezTo>
                  <a:pt x="1236453" y="2957836"/>
                  <a:pt x="1252959" y="2957158"/>
                  <a:pt x="1263360" y="2960776"/>
                </a:cubicBezTo>
                <a:cubicBezTo>
                  <a:pt x="1263360" y="2960776"/>
                  <a:pt x="1269691" y="2938390"/>
                  <a:pt x="1269691" y="2938390"/>
                </a:cubicBezTo>
                <a:close/>
                <a:moveTo>
                  <a:pt x="1395182" y="2937940"/>
                </a:moveTo>
                <a:cubicBezTo>
                  <a:pt x="1366693" y="2937940"/>
                  <a:pt x="1347699" y="2955576"/>
                  <a:pt x="1347699" y="2977508"/>
                </a:cubicBezTo>
                <a:cubicBezTo>
                  <a:pt x="1347699" y="2991753"/>
                  <a:pt x="1353578" y="3005998"/>
                  <a:pt x="1382068" y="3015947"/>
                </a:cubicBezTo>
                <a:cubicBezTo>
                  <a:pt x="1397443" y="3021374"/>
                  <a:pt x="1406488" y="3027252"/>
                  <a:pt x="1406488" y="3038558"/>
                </a:cubicBezTo>
                <a:cubicBezTo>
                  <a:pt x="1406488" y="3049637"/>
                  <a:pt x="1394956" y="3057777"/>
                  <a:pt x="1380937" y="3057777"/>
                </a:cubicBezTo>
                <a:cubicBezTo>
                  <a:pt x="1370762" y="3058004"/>
                  <a:pt x="1361040" y="3055290"/>
                  <a:pt x="1352673" y="3049863"/>
                </a:cubicBezTo>
                <a:lnTo>
                  <a:pt x="1343855" y="3069761"/>
                </a:lnTo>
                <a:cubicBezTo>
                  <a:pt x="1356517" y="3076770"/>
                  <a:pt x="1370989" y="3080162"/>
                  <a:pt x="1385459" y="3079710"/>
                </a:cubicBezTo>
                <a:cubicBezTo>
                  <a:pt x="1418245" y="3079483"/>
                  <a:pt x="1439047" y="3060264"/>
                  <a:pt x="1439047" y="3037653"/>
                </a:cubicBezTo>
                <a:cubicBezTo>
                  <a:pt x="1439047" y="3021826"/>
                  <a:pt x="1432490" y="3008033"/>
                  <a:pt x="1403096" y="2997406"/>
                </a:cubicBezTo>
                <a:cubicBezTo>
                  <a:pt x="1389755" y="2992657"/>
                  <a:pt x="1378676" y="2987005"/>
                  <a:pt x="1378676" y="2975926"/>
                </a:cubicBezTo>
                <a:cubicBezTo>
                  <a:pt x="1378676" y="2966203"/>
                  <a:pt x="1388173" y="2957837"/>
                  <a:pt x="1402192" y="2957837"/>
                </a:cubicBezTo>
                <a:cubicBezTo>
                  <a:pt x="1410557" y="2958063"/>
                  <a:pt x="1418924" y="2960777"/>
                  <a:pt x="1425933" y="2965525"/>
                </a:cubicBezTo>
                <a:lnTo>
                  <a:pt x="1434299" y="2947436"/>
                </a:lnTo>
                <a:cubicBezTo>
                  <a:pt x="1422316" y="2940879"/>
                  <a:pt x="1408749" y="2937487"/>
                  <a:pt x="1395182" y="2937940"/>
                </a:cubicBezTo>
                <a:close/>
                <a:moveTo>
                  <a:pt x="644499" y="2902892"/>
                </a:moveTo>
                <a:cubicBezTo>
                  <a:pt x="621661" y="2902666"/>
                  <a:pt x="604703" y="2924373"/>
                  <a:pt x="604703" y="2950827"/>
                </a:cubicBezTo>
                <a:lnTo>
                  <a:pt x="604703" y="3029965"/>
                </a:lnTo>
                <a:cubicBezTo>
                  <a:pt x="604703" y="3056420"/>
                  <a:pt x="621661" y="3077900"/>
                  <a:pt x="644499" y="3077900"/>
                </a:cubicBezTo>
                <a:lnTo>
                  <a:pt x="706906" y="3077900"/>
                </a:lnTo>
                <a:lnTo>
                  <a:pt x="706906" y="3056420"/>
                </a:lnTo>
                <a:lnTo>
                  <a:pt x="659196" y="3056420"/>
                </a:lnTo>
                <a:cubicBezTo>
                  <a:pt x="644725" y="3056420"/>
                  <a:pt x="637037" y="3045341"/>
                  <a:pt x="637037" y="3033130"/>
                </a:cubicBezTo>
                <a:lnTo>
                  <a:pt x="637037" y="2998536"/>
                </a:lnTo>
                <a:lnTo>
                  <a:pt x="701253" y="2998536"/>
                </a:lnTo>
                <a:lnTo>
                  <a:pt x="701253" y="2977056"/>
                </a:lnTo>
                <a:lnTo>
                  <a:pt x="637037" y="2977056"/>
                </a:lnTo>
                <a:lnTo>
                  <a:pt x="637037" y="2947662"/>
                </a:lnTo>
                <a:cubicBezTo>
                  <a:pt x="637037" y="2935226"/>
                  <a:pt x="644725" y="2924373"/>
                  <a:pt x="659196" y="2924373"/>
                </a:cubicBezTo>
                <a:lnTo>
                  <a:pt x="707131" y="2924373"/>
                </a:lnTo>
                <a:lnTo>
                  <a:pt x="707131" y="2902892"/>
                </a:lnTo>
                <a:close/>
                <a:moveTo>
                  <a:pt x="877165" y="2902666"/>
                </a:moveTo>
                <a:lnTo>
                  <a:pt x="877165" y="3029740"/>
                </a:lnTo>
                <a:cubicBezTo>
                  <a:pt x="877165" y="3056194"/>
                  <a:pt x="894123" y="3077675"/>
                  <a:pt x="916960" y="3077675"/>
                </a:cubicBezTo>
                <a:lnTo>
                  <a:pt x="979140" y="3077675"/>
                </a:lnTo>
                <a:lnTo>
                  <a:pt x="979140" y="3056194"/>
                </a:lnTo>
                <a:lnTo>
                  <a:pt x="931657" y="3056194"/>
                </a:lnTo>
                <a:cubicBezTo>
                  <a:pt x="916960" y="3056194"/>
                  <a:pt x="909499" y="3045341"/>
                  <a:pt x="909499" y="3032905"/>
                </a:cubicBezTo>
                <a:lnTo>
                  <a:pt x="909499" y="2902666"/>
                </a:lnTo>
                <a:close/>
                <a:moveTo>
                  <a:pt x="1091291" y="2901309"/>
                </a:moveTo>
                <a:lnTo>
                  <a:pt x="1060541" y="2906962"/>
                </a:lnTo>
                <a:lnTo>
                  <a:pt x="1060541" y="3069986"/>
                </a:lnTo>
                <a:cubicBezTo>
                  <a:pt x="1069359" y="3075639"/>
                  <a:pt x="1086995" y="3079935"/>
                  <a:pt x="1108024" y="3079935"/>
                </a:cubicBezTo>
                <a:cubicBezTo>
                  <a:pt x="1150307" y="3079935"/>
                  <a:pt x="1174048" y="3051898"/>
                  <a:pt x="1174274" y="3005772"/>
                </a:cubicBezTo>
                <a:cubicBezTo>
                  <a:pt x="1174274" y="2965072"/>
                  <a:pt x="1152115" y="2938844"/>
                  <a:pt x="1120460" y="2938844"/>
                </a:cubicBezTo>
                <a:cubicBezTo>
                  <a:pt x="1110511" y="2938617"/>
                  <a:pt x="1100562" y="2940652"/>
                  <a:pt x="1091291" y="2944496"/>
                </a:cubicBezTo>
                <a:close/>
                <a:moveTo>
                  <a:pt x="1159351" y="2803630"/>
                </a:moveTo>
                <a:cubicBezTo>
                  <a:pt x="1098302" y="2803630"/>
                  <a:pt x="1032955" y="2827824"/>
                  <a:pt x="1001074" y="2884125"/>
                </a:cubicBezTo>
                <a:cubicBezTo>
                  <a:pt x="998361" y="2887743"/>
                  <a:pt x="996778" y="2892040"/>
                  <a:pt x="996326" y="2896561"/>
                </a:cubicBezTo>
                <a:cubicBezTo>
                  <a:pt x="996100" y="2901083"/>
                  <a:pt x="997683" y="2905606"/>
                  <a:pt x="1000622" y="2908998"/>
                </a:cubicBezTo>
                <a:cubicBezTo>
                  <a:pt x="1004240" y="2913294"/>
                  <a:pt x="1009441" y="2916007"/>
                  <a:pt x="1015093" y="2916459"/>
                </a:cubicBezTo>
                <a:cubicBezTo>
                  <a:pt x="1022329" y="2916686"/>
                  <a:pt x="1028886" y="2912842"/>
                  <a:pt x="1032503" y="2906737"/>
                </a:cubicBezTo>
                <a:cubicBezTo>
                  <a:pt x="1063481" y="2850435"/>
                  <a:pt x="1098980" y="2811996"/>
                  <a:pt x="1158899" y="2811996"/>
                </a:cubicBezTo>
                <a:cubicBezTo>
                  <a:pt x="1218818" y="2811996"/>
                  <a:pt x="1256578" y="2852696"/>
                  <a:pt x="1287556" y="2907641"/>
                </a:cubicBezTo>
                <a:cubicBezTo>
                  <a:pt x="1291852" y="2913519"/>
                  <a:pt x="1299313" y="2916686"/>
                  <a:pt x="1306549" y="2915780"/>
                </a:cubicBezTo>
                <a:cubicBezTo>
                  <a:pt x="1317854" y="2915328"/>
                  <a:pt x="1323281" y="2902893"/>
                  <a:pt x="1323055" y="2896788"/>
                </a:cubicBezTo>
                <a:cubicBezTo>
                  <a:pt x="1322829" y="2892265"/>
                  <a:pt x="1321246" y="2887969"/>
                  <a:pt x="1318759" y="2884352"/>
                </a:cubicBezTo>
                <a:cubicBezTo>
                  <a:pt x="1286425" y="2827598"/>
                  <a:pt x="1220401" y="2803630"/>
                  <a:pt x="1159351" y="2803630"/>
                </a:cubicBezTo>
                <a:close/>
                <a:moveTo>
                  <a:pt x="0" y="0"/>
                </a:moveTo>
                <a:lnTo>
                  <a:pt x="12191995" y="0"/>
                </a:lnTo>
                <a:lnTo>
                  <a:pt x="12191995" y="3429000"/>
                </a:lnTo>
                <a:lnTo>
                  <a:pt x="0" y="3429000"/>
                </a:lnTo>
                <a:close/>
              </a:path>
            </a:pathLst>
          </a:custGeom>
          <a:solidFill>
            <a:schemeClr val="tx1">
              <a:lumMod val="75000"/>
              <a:lumOff val="25000"/>
            </a:schemeClr>
          </a:solidFill>
        </p:spPr>
        <p:txBody>
          <a:bodyPr wrap="square">
            <a:noAutofit/>
          </a:bodyPr>
          <a:lstStyle/>
          <a:p>
            <a:endParaRPr lang="en-US"/>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437292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Lst>
          </p:cNvPr>
          <p:cNvSpPr/>
          <p:nvPr userDrawn="1"/>
        </p:nvSpPr>
        <p:spPr>
          <a:xfrm>
            <a:off x="0" y="6129338"/>
            <a:ext cx="357632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4">
            <a:extLst>
              <a:ext uri="{FF2B5EF4-FFF2-40B4-BE49-F238E27FC236}">
                <a16:creationId xmlns:a16="http://schemas.microsoft.com/office/drawing/2014/main" id="{F103FE96-715D-B096-4D6E-84C68333ABE1}"/>
              </a:ext>
            </a:extLst>
          </p:cNvPr>
          <p:cNvSpPr>
            <a:spLocks noGrp="1"/>
          </p:cNvSpPr>
          <p:nvPr>
            <p:ph type="pic" sz="quarter" idx="30"/>
          </p:nvPr>
        </p:nvSpPr>
        <p:spPr>
          <a:xfrm>
            <a:off x="6" y="4"/>
            <a:ext cx="12191995" cy="6857997"/>
          </a:xfrm>
          <a:custGeom>
            <a:avLst/>
            <a:gdLst>
              <a:gd name="connsiteX0" fmla="*/ 1286043 w 12191995"/>
              <a:gd name="connsiteY0" fmla="*/ 6672947 h 6857997"/>
              <a:gd name="connsiteX1" fmla="*/ 1286043 w 12191995"/>
              <a:gd name="connsiteY1" fmla="*/ 6677017 h 6857997"/>
              <a:gd name="connsiteX2" fmla="*/ 1275189 w 12191995"/>
              <a:gd name="connsiteY2" fmla="*/ 6686740 h 6857997"/>
              <a:gd name="connsiteX3" fmla="*/ 1267275 w 12191995"/>
              <a:gd name="connsiteY3" fmla="*/ 6680183 h 6857997"/>
              <a:gd name="connsiteX4" fmla="*/ 1275189 w 12191995"/>
              <a:gd name="connsiteY4" fmla="*/ 6674078 h 6857997"/>
              <a:gd name="connsiteX5" fmla="*/ 1281068 w 12191995"/>
              <a:gd name="connsiteY5" fmla="*/ 6674078 h 6857997"/>
              <a:gd name="connsiteX6" fmla="*/ 1286043 w 12191995"/>
              <a:gd name="connsiteY6" fmla="*/ 6672947 h 6857997"/>
              <a:gd name="connsiteX7" fmla="*/ 1089782 w 12191995"/>
              <a:gd name="connsiteY7" fmla="*/ 6672947 h 6857997"/>
              <a:gd name="connsiteX8" fmla="*/ 1089782 w 12191995"/>
              <a:gd name="connsiteY8" fmla="*/ 6677017 h 6857997"/>
              <a:gd name="connsiteX9" fmla="*/ 1078928 w 12191995"/>
              <a:gd name="connsiteY9" fmla="*/ 6686740 h 6857997"/>
              <a:gd name="connsiteX10" fmla="*/ 1071014 w 12191995"/>
              <a:gd name="connsiteY10" fmla="*/ 6680183 h 6857997"/>
              <a:gd name="connsiteX11" fmla="*/ 1078928 w 12191995"/>
              <a:gd name="connsiteY11" fmla="*/ 6674078 h 6857997"/>
              <a:gd name="connsiteX12" fmla="*/ 1084807 w 12191995"/>
              <a:gd name="connsiteY12" fmla="*/ 6674078 h 6857997"/>
              <a:gd name="connsiteX13" fmla="*/ 1089782 w 12191995"/>
              <a:gd name="connsiteY13" fmla="*/ 6672947 h 6857997"/>
              <a:gd name="connsiteX14" fmla="*/ 694316 w 12191995"/>
              <a:gd name="connsiteY14" fmla="*/ 6670461 h 6857997"/>
              <a:gd name="connsiteX15" fmla="*/ 694316 w 12191995"/>
              <a:gd name="connsiteY15" fmla="*/ 6677923 h 6857997"/>
              <a:gd name="connsiteX16" fmla="*/ 678488 w 12191995"/>
              <a:gd name="connsiteY16" fmla="*/ 6692168 h 6857997"/>
              <a:gd name="connsiteX17" fmla="*/ 665826 w 12191995"/>
              <a:gd name="connsiteY17" fmla="*/ 6681992 h 6857997"/>
              <a:gd name="connsiteX18" fmla="*/ 677358 w 12191995"/>
              <a:gd name="connsiteY18" fmla="*/ 6672496 h 6857997"/>
              <a:gd name="connsiteX19" fmla="*/ 687306 w 12191995"/>
              <a:gd name="connsiteY19" fmla="*/ 6672496 h 6857997"/>
              <a:gd name="connsiteX20" fmla="*/ 694316 w 12191995"/>
              <a:gd name="connsiteY20" fmla="*/ 6670461 h 6857997"/>
              <a:gd name="connsiteX21" fmla="*/ 1383496 w 12191995"/>
              <a:gd name="connsiteY21" fmla="*/ 6653051 h 6857997"/>
              <a:gd name="connsiteX22" fmla="*/ 1395932 w 12191995"/>
              <a:gd name="connsiteY22" fmla="*/ 6663225 h 6857997"/>
              <a:gd name="connsiteX23" fmla="*/ 1370834 w 12191995"/>
              <a:gd name="connsiteY23" fmla="*/ 6663225 h 6857997"/>
              <a:gd name="connsiteX24" fmla="*/ 1383496 w 12191995"/>
              <a:gd name="connsiteY24" fmla="*/ 6653051 h 6857997"/>
              <a:gd name="connsiteX25" fmla="*/ 840609 w 12191995"/>
              <a:gd name="connsiteY25" fmla="*/ 6648302 h 6857997"/>
              <a:gd name="connsiteX26" fmla="*/ 860959 w 12191995"/>
              <a:gd name="connsiteY26" fmla="*/ 6670235 h 6857997"/>
              <a:gd name="connsiteX27" fmla="*/ 840609 w 12191995"/>
              <a:gd name="connsiteY27" fmla="*/ 6692168 h 6857997"/>
              <a:gd name="connsiteX28" fmla="*/ 820259 w 12191995"/>
              <a:gd name="connsiteY28" fmla="*/ 6670235 h 6857997"/>
              <a:gd name="connsiteX29" fmla="*/ 840609 w 12191995"/>
              <a:gd name="connsiteY29" fmla="*/ 6648302 h 6857997"/>
              <a:gd name="connsiteX30" fmla="*/ 742023 w 12191995"/>
              <a:gd name="connsiteY30" fmla="*/ 6642423 h 6857997"/>
              <a:gd name="connsiteX31" fmla="*/ 725743 w 12191995"/>
              <a:gd name="connsiteY31" fmla="*/ 6652599 h 6857997"/>
              <a:gd name="connsiteX32" fmla="*/ 725743 w 12191995"/>
              <a:gd name="connsiteY32" fmla="*/ 6643328 h 6857997"/>
              <a:gd name="connsiteX33" fmla="*/ 718734 w 12191995"/>
              <a:gd name="connsiteY33" fmla="*/ 6643328 h 6857997"/>
              <a:gd name="connsiteX34" fmla="*/ 718734 w 12191995"/>
              <a:gd name="connsiteY34" fmla="*/ 6697142 h 6857997"/>
              <a:gd name="connsiteX35" fmla="*/ 725970 w 12191995"/>
              <a:gd name="connsiteY35" fmla="*/ 6697142 h 6857997"/>
              <a:gd name="connsiteX36" fmla="*/ 725970 w 12191995"/>
              <a:gd name="connsiteY36" fmla="*/ 6667069 h 6857997"/>
              <a:gd name="connsiteX37" fmla="*/ 742249 w 12191995"/>
              <a:gd name="connsiteY37" fmla="*/ 6649885 h 6857997"/>
              <a:gd name="connsiteX38" fmla="*/ 745867 w 12191995"/>
              <a:gd name="connsiteY38" fmla="*/ 6649885 h 6857997"/>
              <a:gd name="connsiteX39" fmla="*/ 746093 w 12191995"/>
              <a:gd name="connsiteY39" fmla="*/ 6642650 h 6857997"/>
              <a:gd name="connsiteX40" fmla="*/ 742023 w 12191995"/>
              <a:gd name="connsiteY40" fmla="*/ 6642423 h 6857997"/>
              <a:gd name="connsiteX41" fmla="*/ 840609 w 12191995"/>
              <a:gd name="connsiteY41" fmla="*/ 6641745 h 6857997"/>
              <a:gd name="connsiteX42" fmla="*/ 812797 w 12191995"/>
              <a:gd name="connsiteY42" fmla="*/ 6670235 h 6857997"/>
              <a:gd name="connsiteX43" fmla="*/ 840609 w 12191995"/>
              <a:gd name="connsiteY43" fmla="*/ 6698498 h 6857997"/>
              <a:gd name="connsiteX44" fmla="*/ 868646 w 12191995"/>
              <a:gd name="connsiteY44" fmla="*/ 6670235 h 6857997"/>
              <a:gd name="connsiteX45" fmla="*/ 840609 w 12191995"/>
              <a:gd name="connsiteY45" fmla="*/ 6641745 h 6857997"/>
              <a:gd name="connsiteX46" fmla="*/ 681201 w 12191995"/>
              <a:gd name="connsiteY46" fmla="*/ 6641745 h 6857997"/>
              <a:gd name="connsiteX47" fmla="*/ 660626 w 12191995"/>
              <a:gd name="connsiteY47" fmla="*/ 6648529 h 6857997"/>
              <a:gd name="connsiteX48" fmla="*/ 664243 w 12191995"/>
              <a:gd name="connsiteY48" fmla="*/ 6654181 h 6857997"/>
              <a:gd name="connsiteX49" fmla="*/ 680749 w 12191995"/>
              <a:gd name="connsiteY49" fmla="*/ 6648302 h 6857997"/>
              <a:gd name="connsiteX50" fmla="*/ 694316 w 12191995"/>
              <a:gd name="connsiteY50" fmla="*/ 6659834 h 6857997"/>
              <a:gd name="connsiteX51" fmla="*/ 694089 w 12191995"/>
              <a:gd name="connsiteY51" fmla="*/ 6661191 h 6857997"/>
              <a:gd name="connsiteX52" fmla="*/ 688889 w 12191995"/>
              <a:gd name="connsiteY52" fmla="*/ 6666165 h 6857997"/>
              <a:gd name="connsiteX53" fmla="*/ 676000 w 12191995"/>
              <a:gd name="connsiteY53" fmla="*/ 6666165 h 6857997"/>
              <a:gd name="connsiteX54" fmla="*/ 657686 w 12191995"/>
              <a:gd name="connsiteY54" fmla="*/ 6681992 h 6857997"/>
              <a:gd name="connsiteX55" fmla="*/ 677358 w 12191995"/>
              <a:gd name="connsiteY55" fmla="*/ 6698498 h 6857997"/>
              <a:gd name="connsiteX56" fmla="*/ 694316 w 12191995"/>
              <a:gd name="connsiteY56" fmla="*/ 6690358 h 6857997"/>
              <a:gd name="connsiteX57" fmla="*/ 694316 w 12191995"/>
              <a:gd name="connsiteY57" fmla="*/ 6697142 h 6857997"/>
              <a:gd name="connsiteX58" fmla="*/ 701777 w 12191995"/>
              <a:gd name="connsiteY58" fmla="*/ 6697142 h 6857997"/>
              <a:gd name="connsiteX59" fmla="*/ 701777 w 12191995"/>
              <a:gd name="connsiteY59" fmla="*/ 6660060 h 6857997"/>
              <a:gd name="connsiteX60" fmla="*/ 681201 w 12191995"/>
              <a:gd name="connsiteY60" fmla="*/ 6641745 h 6857997"/>
              <a:gd name="connsiteX61" fmla="*/ 1157385 w 12191995"/>
              <a:gd name="connsiteY61" fmla="*/ 6641293 h 6857997"/>
              <a:gd name="connsiteX62" fmla="*/ 1157385 w 12191995"/>
              <a:gd name="connsiteY62" fmla="*/ 6654633 h 6857997"/>
              <a:gd name="connsiteX63" fmla="*/ 1165299 w 12191995"/>
              <a:gd name="connsiteY63" fmla="*/ 6654633 h 6857997"/>
              <a:gd name="connsiteX64" fmla="*/ 1165299 w 12191995"/>
              <a:gd name="connsiteY64" fmla="*/ 6697142 h 6857997"/>
              <a:gd name="connsiteX65" fmla="*/ 1181127 w 12191995"/>
              <a:gd name="connsiteY65" fmla="*/ 6697142 h 6857997"/>
              <a:gd name="connsiteX66" fmla="*/ 1181127 w 12191995"/>
              <a:gd name="connsiteY66" fmla="*/ 6641293 h 6857997"/>
              <a:gd name="connsiteX67" fmla="*/ 1189493 w 12191995"/>
              <a:gd name="connsiteY67" fmla="*/ 6641066 h 6857997"/>
              <a:gd name="connsiteX68" fmla="*/ 1208486 w 12191995"/>
              <a:gd name="connsiteY68" fmla="*/ 6697141 h 6857997"/>
              <a:gd name="connsiteX69" fmla="*/ 1228158 w 12191995"/>
              <a:gd name="connsiteY69" fmla="*/ 6697141 h 6857997"/>
              <a:gd name="connsiteX70" fmla="*/ 1248056 w 12191995"/>
              <a:gd name="connsiteY70" fmla="*/ 6641066 h 6857997"/>
              <a:gd name="connsiteX71" fmla="*/ 1231323 w 12191995"/>
              <a:gd name="connsiteY71" fmla="*/ 6641066 h 6857997"/>
              <a:gd name="connsiteX72" fmla="*/ 1218661 w 12191995"/>
              <a:gd name="connsiteY72" fmla="*/ 6679957 h 6857997"/>
              <a:gd name="connsiteX73" fmla="*/ 1206677 w 12191995"/>
              <a:gd name="connsiteY73" fmla="*/ 6641066 h 6857997"/>
              <a:gd name="connsiteX74" fmla="*/ 1383722 w 12191995"/>
              <a:gd name="connsiteY74" fmla="*/ 6640162 h 6857997"/>
              <a:gd name="connsiteX75" fmla="*/ 1354554 w 12191995"/>
              <a:gd name="connsiteY75" fmla="*/ 6669556 h 6857997"/>
              <a:gd name="connsiteX76" fmla="*/ 1383948 w 12191995"/>
              <a:gd name="connsiteY76" fmla="*/ 6698950 h 6857997"/>
              <a:gd name="connsiteX77" fmla="*/ 1411986 w 12191995"/>
              <a:gd name="connsiteY77" fmla="*/ 6681314 h 6857997"/>
              <a:gd name="connsiteX78" fmla="*/ 1395480 w 12191995"/>
              <a:gd name="connsiteY78" fmla="*/ 6679505 h 6857997"/>
              <a:gd name="connsiteX79" fmla="*/ 1384174 w 12191995"/>
              <a:gd name="connsiteY79" fmla="*/ 6685158 h 6857997"/>
              <a:gd name="connsiteX80" fmla="*/ 1371286 w 12191995"/>
              <a:gd name="connsiteY80" fmla="*/ 6673852 h 6857997"/>
              <a:gd name="connsiteX81" fmla="*/ 1412890 w 12191995"/>
              <a:gd name="connsiteY81" fmla="*/ 6673852 h 6857997"/>
              <a:gd name="connsiteX82" fmla="*/ 1413117 w 12191995"/>
              <a:gd name="connsiteY82" fmla="*/ 6673626 h 6857997"/>
              <a:gd name="connsiteX83" fmla="*/ 1383722 w 12191995"/>
              <a:gd name="connsiteY83" fmla="*/ 6640162 h 6857997"/>
              <a:gd name="connsiteX84" fmla="*/ 1148570 w 12191995"/>
              <a:gd name="connsiteY84" fmla="*/ 6640162 h 6857997"/>
              <a:gd name="connsiteX85" fmla="*/ 1134100 w 12191995"/>
              <a:gd name="connsiteY85" fmla="*/ 6649885 h 6857997"/>
              <a:gd name="connsiteX86" fmla="*/ 1134100 w 12191995"/>
              <a:gd name="connsiteY86" fmla="*/ 6641067 h 6857997"/>
              <a:gd name="connsiteX87" fmla="*/ 1118724 w 12191995"/>
              <a:gd name="connsiteY87" fmla="*/ 6641067 h 6857997"/>
              <a:gd name="connsiteX88" fmla="*/ 1118724 w 12191995"/>
              <a:gd name="connsiteY88" fmla="*/ 6697142 h 6857997"/>
              <a:gd name="connsiteX89" fmla="*/ 1134552 w 12191995"/>
              <a:gd name="connsiteY89" fmla="*/ 6697142 h 6857997"/>
              <a:gd name="connsiteX90" fmla="*/ 1134552 w 12191995"/>
              <a:gd name="connsiteY90" fmla="*/ 6670461 h 6857997"/>
              <a:gd name="connsiteX91" fmla="*/ 1146309 w 12191995"/>
              <a:gd name="connsiteY91" fmla="*/ 6656895 h 6857997"/>
              <a:gd name="connsiteX92" fmla="*/ 1153093 w 12191995"/>
              <a:gd name="connsiteY92" fmla="*/ 6656895 h 6857997"/>
              <a:gd name="connsiteX93" fmla="*/ 1152866 w 12191995"/>
              <a:gd name="connsiteY93" fmla="*/ 6640614 h 6857997"/>
              <a:gd name="connsiteX94" fmla="*/ 1148570 w 12191995"/>
              <a:gd name="connsiteY94" fmla="*/ 6640162 h 6857997"/>
              <a:gd name="connsiteX95" fmla="*/ 1277676 w 12191995"/>
              <a:gd name="connsiteY95" fmla="*/ 6639709 h 6857997"/>
              <a:gd name="connsiteX96" fmla="*/ 1253708 w 12191995"/>
              <a:gd name="connsiteY96" fmla="*/ 6646493 h 6857997"/>
              <a:gd name="connsiteX97" fmla="*/ 1259813 w 12191995"/>
              <a:gd name="connsiteY97" fmla="*/ 6658476 h 6857997"/>
              <a:gd name="connsiteX98" fmla="*/ 1276772 w 12191995"/>
              <a:gd name="connsiteY98" fmla="*/ 6653275 h 6857997"/>
              <a:gd name="connsiteX99" fmla="*/ 1286043 w 12191995"/>
              <a:gd name="connsiteY99" fmla="*/ 6659833 h 6857997"/>
              <a:gd name="connsiteX100" fmla="*/ 1286043 w 12191995"/>
              <a:gd name="connsiteY100" fmla="*/ 6660285 h 6857997"/>
              <a:gd name="connsiteX101" fmla="*/ 1282199 w 12191995"/>
              <a:gd name="connsiteY101" fmla="*/ 6663676 h 6857997"/>
              <a:gd name="connsiteX102" fmla="*/ 1271119 w 12191995"/>
              <a:gd name="connsiteY102" fmla="*/ 6663676 h 6857997"/>
              <a:gd name="connsiteX103" fmla="*/ 1250769 w 12191995"/>
              <a:gd name="connsiteY103" fmla="*/ 6680861 h 6857997"/>
              <a:gd name="connsiteX104" fmla="*/ 1270441 w 12191995"/>
              <a:gd name="connsiteY104" fmla="*/ 6698497 h 6857997"/>
              <a:gd name="connsiteX105" fmla="*/ 1286043 w 12191995"/>
              <a:gd name="connsiteY105" fmla="*/ 6691714 h 6857997"/>
              <a:gd name="connsiteX106" fmla="*/ 1286043 w 12191995"/>
              <a:gd name="connsiteY106" fmla="*/ 6697141 h 6857997"/>
              <a:gd name="connsiteX107" fmla="*/ 1301870 w 12191995"/>
              <a:gd name="connsiteY107" fmla="*/ 6697141 h 6857997"/>
              <a:gd name="connsiteX108" fmla="*/ 1301870 w 12191995"/>
              <a:gd name="connsiteY108" fmla="*/ 6660285 h 6857997"/>
              <a:gd name="connsiteX109" fmla="*/ 1277676 w 12191995"/>
              <a:gd name="connsiteY109" fmla="*/ 6639709 h 6857997"/>
              <a:gd name="connsiteX110" fmla="*/ 1081415 w 12191995"/>
              <a:gd name="connsiteY110" fmla="*/ 6639709 h 6857997"/>
              <a:gd name="connsiteX111" fmla="*/ 1057447 w 12191995"/>
              <a:gd name="connsiteY111" fmla="*/ 6646493 h 6857997"/>
              <a:gd name="connsiteX112" fmla="*/ 1063552 w 12191995"/>
              <a:gd name="connsiteY112" fmla="*/ 6658476 h 6857997"/>
              <a:gd name="connsiteX113" fmla="*/ 1080510 w 12191995"/>
              <a:gd name="connsiteY113" fmla="*/ 6653275 h 6857997"/>
              <a:gd name="connsiteX114" fmla="*/ 1089782 w 12191995"/>
              <a:gd name="connsiteY114" fmla="*/ 6659833 h 6857997"/>
              <a:gd name="connsiteX115" fmla="*/ 1089782 w 12191995"/>
              <a:gd name="connsiteY115" fmla="*/ 6660285 h 6857997"/>
              <a:gd name="connsiteX116" fmla="*/ 1085937 w 12191995"/>
              <a:gd name="connsiteY116" fmla="*/ 6663676 h 6857997"/>
              <a:gd name="connsiteX117" fmla="*/ 1074858 w 12191995"/>
              <a:gd name="connsiteY117" fmla="*/ 6663676 h 6857997"/>
              <a:gd name="connsiteX118" fmla="*/ 1054508 w 12191995"/>
              <a:gd name="connsiteY118" fmla="*/ 6680861 h 6857997"/>
              <a:gd name="connsiteX119" fmla="*/ 1074180 w 12191995"/>
              <a:gd name="connsiteY119" fmla="*/ 6698497 h 6857997"/>
              <a:gd name="connsiteX120" fmla="*/ 1089782 w 12191995"/>
              <a:gd name="connsiteY120" fmla="*/ 6691714 h 6857997"/>
              <a:gd name="connsiteX121" fmla="*/ 1089782 w 12191995"/>
              <a:gd name="connsiteY121" fmla="*/ 6697141 h 6857997"/>
              <a:gd name="connsiteX122" fmla="*/ 1105609 w 12191995"/>
              <a:gd name="connsiteY122" fmla="*/ 6697141 h 6857997"/>
              <a:gd name="connsiteX123" fmla="*/ 1105609 w 12191995"/>
              <a:gd name="connsiteY123" fmla="*/ 6660285 h 6857997"/>
              <a:gd name="connsiteX124" fmla="*/ 1081415 w 12191995"/>
              <a:gd name="connsiteY124" fmla="*/ 6639709 h 6857997"/>
              <a:gd name="connsiteX125" fmla="*/ 760110 w 12191995"/>
              <a:gd name="connsiteY125" fmla="*/ 6620264 h 6857997"/>
              <a:gd name="connsiteX126" fmla="*/ 760110 w 12191995"/>
              <a:gd name="connsiteY126" fmla="*/ 6642875 h 6857997"/>
              <a:gd name="connsiteX127" fmla="*/ 750840 w 12191995"/>
              <a:gd name="connsiteY127" fmla="*/ 6642875 h 6857997"/>
              <a:gd name="connsiteX128" fmla="*/ 750840 w 12191995"/>
              <a:gd name="connsiteY128" fmla="*/ 6648980 h 6857997"/>
              <a:gd name="connsiteX129" fmla="*/ 760110 w 12191995"/>
              <a:gd name="connsiteY129" fmla="*/ 6648980 h 6857997"/>
              <a:gd name="connsiteX130" fmla="*/ 760110 w 12191995"/>
              <a:gd name="connsiteY130" fmla="*/ 6685609 h 6857997"/>
              <a:gd name="connsiteX131" fmla="*/ 772546 w 12191995"/>
              <a:gd name="connsiteY131" fmla="*/ 6697141 h 6857997"/>
              <a:gd name="connsiteX132" fmla="*/ 780913 w 12191995"/>
              <a:gd name="connsiteY132" fmla="*/ 6696689 h 6857997"/>
              <a:gd name="connsiteX133" fmla="*/ 780913 w 12191995"/>
              <a:gd name="connsiteY133" fmla="*/ 6690584 h 6857997"/>
              <a:gd name="connsiteX134" fmla="*/ 775260 w 12191995"/>
              <a:gd name="connsiteY134" fmla="*/ 6691036 h 6857997"/>
              <a:gd name="connsiteX135" fmla="*/ 767572 w 12191995"/>
              <a:gd name="connsiteY135" fmla="*/ 6685836 h 6857997"/>
              <a:gd name="connsiteX136" fmla="*/ 767572 w 12191995"/>
              <a:gd name="connsiteY136" fmla="*/ 6649206 h 6857997"/>
              <a:gd name="connsiteX137" fmla="*/ 780913 w 12191995"/>
              <a:gd name="connsiteY137" fmla="*/ 6649206 h 6857997"/>
              <a:gd name="connsiteX138" fmla="*/ 780913 w 12191995"/>
              <a:gd name="connsiteY138" fmla="*/ 6643101 h 6857997"/>
              <a:gd name="connsiteX139" fmla="*/ 767572 w 12191995"/>
              <a:gd name="connsiteY139" fmla="*/ 6643101 h 6857997"/>
              <a:gd name="connsiteX140" fmla="*/ 767572 w 12191995"/>
              <a:gd name="connsiteY140" fmla="*/ 6620491 h 6857997"/>
              <a:gd name="connsiteX141" fmla="*/ 767572 w 12191995"/>
              <a:gd name="connsiteY141" fmla="*/ 6620264 h 6857997"/>
              <a:gd name="connsiteX142" fmla="*/ 1318830 w 12191995"/>
              <a:gd name="connsiteY142" fmla="*/ 6619585 h 6857997"/>
              <a:gd name="connsiteX143" fmla="*/ 1318830 w 12191995"/>
              <a:gd name="connsiteY143" fmla="*/ 6640839 h 6857997"/>
              <a:gd name="connsiteX144" fmla="*/ 1310012 w 12191995"/>
              <a:gd name="connsiteY144" fmla="*/ 6640839 h 6857997"/>
              <a:gd name="connsiteX145" fmla="*/ 1310012 w 12191995"/>
              <a:gd name="connsiteY145" fmla="*/ 6654180 h 6857997"/>
              <a:gd name="connsiteX146" fmla="*/ 1318830 w 12191995"/>
              <a:gd name="connsiteY146" fmla="*/ 6654180 h 6857997"/>
              <a:gd name="connsiteX147" fmla="*/ 1318830 w 12191995"/>
              <a:gd name="connsiteY147" fmla="*/ 6684930 h 6857997"/>
              <a:gd name="connsiteX148" fmla="*/ 1334885 w 12191995"/>
              <a:gd name="connsiteY148" fmla="*/ 6697592 h 6857997"/>
              <a:gd name="connsiteX149" fmla="*/ 1347320 w 12191995"/>
              <a:gd name="connsiteY149" fmla="*/ 6696914 h 6857997"/>
              <a:gd name="connsiteX150" fmla="*/ 1347320 w 12191995"/>
              <a:gd name="connsiteY150" fmla="*/ 6683348 h 6857997"/>
              <a:gd name="connsiteX151" fmla="*/ 1340085 w 12191995"/>
              <a:gd name="connsiteY151" fmla="*/ 6683800 h 6857997"/>
              <a:gd name="connsiteX152" fmla="*/ 1334885 w 12191995"/>
              <a:gd name="connsiteY152" fmla="*/ 6679730 h 6857997"/>
              <a:gd name="connsiteX153" fmla="*/ 1334885 w 12191995"/>
              <a:gd name="connsiteY153" fmla="*/ 6654406 h 6857997"/>
              <a:gd name="connsiteX154" fmla="*/ 1347095 w 12191995"/>
              <a:gd name="connsiteY154" fmla="*/ 6654406 h 6857997"/>
              <a:gd name="connsiteX155" fmla="*/ 1347095 w 12191995"/>
              <a:gd name="connsiteY155" fmla="*/ 6641066 h 6857997"/>
              <a:gd name="connsiteX156" fmla="*/ 1334885 w 12191995"/>
              <a:gd name="connsiteY156" fmla="*/ 6641066 h 6857997"/>
              <a:gd name="connsiteX157" fmla="*/ 1334885 w 12191995"/>
              <a:gd name="connsiteY157" fmla="*/ 6619811 h 6857997"/>
              <a:gd name="connsiteX158" fmla="*/ 607712 w 12191995"/>
              <a:gd name="connsiteY158" fmla="*/ 6618229 h 6857997"/>
              <a:gd name="connsiteX159" fmla="*/ 623765 w 12191995"/>
              <a:gd name="connsiteY159" fmla="*/ 6618229 h 6857997"/>
              <a:gd name="connsiteX160" fmla="*/ 644568 w 12191995"/>
              <a:gd name="connsiteY160" fmla="*/ 6637449 h 6857997"/>
              <a:gd name="connsiteX161" fmla="*/ 623765 w 12191995"/>
              <a:gd name="connsiteY161" fmla="*/ 6657120 h 6857997"/>
              <a:gd name="connsiteX162" fmla="*/ 607712 w 12191995"/>
              <a:gd name="connsiteY162" fmla="*/ 6657120 h 6857997"/>
              <a:gd name="connsiteX163" fmla="*/ 1172535 w 12191995"/>
              <a:gd name="connsiteY163" fmla="*/ 6611672 h 6857997"/>
              <a:gd name="connsiteX164" fmla="*/ 1162359 w 12191995"/>
              <a:gd name="connsiteY164" fmla="*/ 6621848 h 6857997"/>
              <a:gd name="connsiteX165" fmla="*/ 1172535 w 12191995"/>
              <a:gd name="connsiteY165" fmla="*/ 6632022 h 6857997"/>
              <a:gd name="connsiteX166" fmla="*/ 1182710 w 12191995"/>
              <a:gd name="connsiteY166" fmla="*/ 6621848 h 6857997"/>
              <a:gd name="connsiteX167" fmla="*/ 1172535 w 12191995"/>
              <a:gd name="connsiteY167" fmla="*/ 6611672 h 6857997"/>
              <a:gd name="connsiteX168" fmla="*/ 1029181 w 12191995"/>
              <a:gd name="connsiteY168" fmla="*/ 6611672 h 6857997"/>
              <a:gd name="connsiteX169" fmla="*/ 1029181 w 12191995"/>
              <a:gd name="connsiteY169" fmla="*/ 6697142 h 6857997"/>
              <a:gd name="connsiteX170" fmla="*/ 1045009 w 12191995"/>
              <a:gd name="connsiteY170" fmla="*/ 6697142 h 6857997"/>
              <a:gd name="connsiteX171" fmla="*/ 1045009 w 12191995"/>
              <a:gd name="connsiteY171" fmla="*/ 6611672 h 6857997"/>
              <a:gd name="connsiteX172" fmla="*/ 600250 w 12191995"/>
              <a:gd name="connsiteY172" fmla="*/ 6611672 h 6857997"/>
              <a:gd name="connsiteX173" fmla="*/ 600250 w 12191995"/>
              <a:gd name="connsiteY173" fmla="*/ 6697142 h 6857997"/>
              <a:gd name="connsiteX174" fmla="*/ 607712 w 12191995"/>
              <a:gd name="connsiteY174" fmla="*/ 6697142 h 6857997"/>
              <a:gd name="connsiteX175" fmla="*/ 607712 w 12191995"/>
              <a:gd name="connsiteY175" fmla="*/ 6664129 h 6857997"/>
              <a:gd name="connsiteX176" fmla="*/ 622861 w 12191995"/>
              <a:gd name="connsiteY176" fmla="*/ 6664129 h 6857997"/>
              <a:gd name="connsiteX177" fmla="*/ 652255 w 12191995"/>
              <a:gd name="connsiteY177" fmla="*/ 6637675 h 6857997"/>
              <a:gd name="connsiteX178" fmla="*/ 622861 w 12191995"/>
              <a:gd name="connsiteY178" fmla="*/ 6611672 h 6857997"/>
              <a:gd name="connsiteX179" fmla="*/ 897360 w 12191995"/>
              <a:gd name="connsiteY179" fmla="*/ 6610994 h 6857997"/>
              <a:gd name="connsiteX180" fmla="*/ 885150 w 12191995"/>
              <a:gd name="connsiteY180" fmla="*/ 6623883 h 6857997"/>
              <a:gd name="connsiteX181" fmla="*/ 884924 w 12191995"/>
              <a:gd name="connsiteY181" fmla="*/ 6623883 h 6857997"/>
              <a:gd name="connsiteX182" fmla="*/ 884924 w 12191995"/>
              <a:gd name="connsiteY182" fmla="*/ 6643102 h 6857997"/>
              <a:gd name="connsiteX183" fmla="*/ 875653 w 12191995"/>
              <a:gd name="connsiteY183" fmla="*/ 6643102 h 6857997"/>
              <a:gd name="connsiteX184" fmla="*/ 875653 w 12191995"/>
              <a:gd name="connsiteY184" fmla="*/ 6649206 h 6857997"/>
              <a:gd name="connsiteX185" fmla="*/ 884924 w 12191995"/>
              <a:gd name="connsiteY185" fmla="*/ 6649206 h 6857997"/>
              <a:gd name="connsiteX186" fmla="*/ 884924 w 12191995"/>
              <a:gd name="connsiteY186" fmla="*/ 6696916 h 6857997"/>
              <a:gd name="connsiteX187" fmla="*/ 892386 w 12191995"/>
              <a:gd name="connsiteY187" fmla="*/ 6696916 h 6857997"/>
              <a:gd name="connsiteX188" fmla="*/ 892386 w 12191995"/>
              <a:gd name="connsiteY188" fmla="*/ 6649206 h 6857997"/>
              <a:gd name="connsiteX189" fmla="*/ 903465 w 12191995"/>
              <a:gd name="connsiteY189" fmla="*/ 6649206 h 6857997"/>
              <a:gd name="connsiteX190" fmla="*/ 903465 w 12191995"/>
              <a:gd name="connsiteY190" fmla="*/ 6643102 h 6857997"/>
              <a:gd name="connsiteX191" fmla="*/ 892386 w 12191995"/>
              <a:gd name="connsiteY191" fmla="*/ 6643102 h 6857997"/>
              <a:gd name="connsiteX192" fmla="*/ 892386 w 12191995"/>
              <a:gd name="connsiteY192" fmla="*/ 6624561 h 6857997"/>
              <a:gd name="connsiteX193" fmla="*/ 899169 w 12191995"/>
              <a:gd name="connsiteY193" fmla="*/ 6617326 h 6857997"/>
              <a:gd name="connsiteX194" fmla="*/ 904596 w 12191995"/>
              <a:gd name="connsiteY194" fmla="*/ 6618003 h 6857997"/>
              <a:gd name="connsiteX195" fmla="*/ 904596 w 12191995"/>
              <a:gd name="connsiteY195" fmla="*/ 6611446 h 6857997"/>
              <a:gd name="connsiteX196" fmla="*/ 897360 w 12191995"/>
              <a:gd name="connsiteY196" fmla="*/ 6610994 h 6857997"/>
              <a:gd name="connsiteX197" fmla="*/ 977856 w 12191995"/>
              <a:gd name="connsiteY197" fmla="*/ 6609863 h 6857997"/>
              <a:gd name="connsiteX198" fmla="*/ 933312 w 12191995"/>
              <a:gd name="connsiteY198" fmla="*/ 6654181 h 6857997"/>
              <a:gd name="connsiteX199" fmla="*/ 977856 w 12191995"/>
              <a:gd name="connsiteY199" fmla="*/ 6698498 h 6857997"/>
              <a:gd name="connsiteX200" fmla="*/ 1019686 w 12191995"/>
              <a:gd name="connsiteY200" fmla="*/ 6666617 h 6857997"/>
              <a:gd name="connsiteX201" fmla="*/ 1000920 w 12191995"/>
              <a:gd name="connsiteY201" fmla="*/ 6666617 h 6857997"/>
              <a:gd name="connsiteX202" fmla="*/ 977630 w 12191995"/>
              <a:gd name="connsiteY202" fmla="*/ 6682897 h 6857997"/>
              <a:gd name="connsiteX203" fmla="*/ 950723 w 12191995"/>
              <a:gd name="connsiteY203" fmla="*/ 6654181 h 6857997"/>
              <a:gd name="connsiteX204" fmla="*/ 977630 w 12191995"/>
              <a:gd name="connsiteY204" fmla="*/ 6625465 h 6857997"/>
              <a:gd name="connsiteX205" fmla="*/ 1000920 w 12191995"/>
              <a:gd name="connsiteY205" fmla="*/ 6641745 h 6857997"/>
              <a:gd name="connsiteX206" fmla="*/ 1019686 w 12191995"/>
              <a:gd name="connsiteY206" fmla="*/ 6641745 h 6857997"/>
              <a:gd name="connsiteX207" fmla="*/ 977856 w 12191995"/>
              <a:gd name="connsiteY207" fmla="*/ 6609863 h 6857997"/>
              <a:gd name="connsiteX208" fmla="*/ 1441831 w 12191995"/>
              <a:gd name="connsiteY208" fmla="*/ 6503366 h 6857997"/>
              <a:gd name="connsiteX209" fmla="*/ 1444544 w 12191995"/>
              <a:gd name="connsiteY209" fmla="*/ 6503366 h 6857997"/>
              <a:gd name="connsiteX210" fmla="*/ 1447258 w 12191995"/>
              <a:gd name="connsiteY210" fmla="*/ 6504044 h 6857997"/>
              <a:gd name="connsiteX211" fmla="*/ 1447936 w 12191995"/>
              <a:gd name="connsiteY211" fmla="*/ 6506079 h 6857997"/>
              <a:gd name="connsiteX212" fmla="*/ 1447032 w 12191995"/>
              <a:gd name="connsiteY212" fmla="*/ 6507888 h 6857997"/>
              <a:gd name="connsiteX213" fmla="*/ 1444771 w 12191995"/>
              <a:gd name="connsiteY213" fmla="*/ 6508566 h 6857997"/>
              <a:gd name="connsiteX214" fmla="*/ 1441831 w 12191995"/>
              <a:gd name="connsiteY214" fmla="*/ 6508566 h 6857997"/>
              <a:gd name="connsiteX215" fmla="*/ 1438666 w 12191995"/>
              <a:gd name="connsiteY215" fmla="*/ 6501104 h 6857997"/>
              <a:gd name="connsiteX216" fmla="*/ 1438666 w 12191995"/>
              <a:gd name="connsiteY216" fmla="*/ 6518063 h 6857997"/>
              <a:gd name="connsiteX217" fmla="*/ 1441831 w 12191995"/>
              <a:gd name="connsiteY217" fmla="*/ 6518063 h 6857997"/>
              <a:gd name="connsiteX218" fmla="*/ 1441831 w 12191995"/>
              <a:gd name="connsiteY218" fmla="*/ 6511279 h 6857997"/>
              <a:gd name="connsiteX219" fmla="*/ 1445223 w 12191995"/>
              <a:gd name="connsiteY219" fmla="*/ 6511279 h 6857997"/>
              <a:gd name="connsiteX220" fmla="*/ 1447484 w 12191995"/>
              <a:gd name="connsiteY220" fmla="*/ 6511958 h 6857997"/>
              <a:gd name="connsiteX221" fmla="*/ 1448163 w 12191995"/>
              <a:gd name="connsiteY221" fmla="*/ 6513992 h 6857997"/>
              <a:gd name="connsiteX222" fmla="*/ 1448163 w 12191995"/>
              <a:gd name="connsiteY222" fmla="*/ 6516706 h 6857997"/>
              <a:gd name="connsiteX223" fmla="*/ 1448388 w 12191995"/>
              <a:gd name="connsiteY223" fmla="*/ 6517836 h 6857997"/>
              <a:gd name="connsiteX224" fmla="*/ 1451328 w 12191995"/>
              <a:gd name="connsiteY224" fmla="*/ 6517836 h 6857997"/>
              <a:gd name="connsiteX225" fmla="*/ 1451328 w 12191995"/>
              <a:gd name="connsiteY225" fmla="*/ 6517611 h 6857997"/>
              <a:gd name="connsiteX226" fmla="*/ 1450876 w 12191995"/>
              <a:gd name="connsiteY226" fmla="*/ 6516480 h 6857997"/>
              <a:gd name="connsiteX227" fmla="*/ 1450876 w 12191995"/>
              <a:gd name="connsiteY227" fmla="*/ 6515123 h 6857997"/>
              <a:gd name="connsiteX228" fmla="*/ 1450876 w 12191995"/>
              <a:gd name="connsiteY228" fmla="*/ 6513992 h 6857997"/>
              <a:gd name="connsiteX229" fmla="*/ 1450198 w 12191995"/>
              <a:gd name="connsiteY229" fmla="*/ 6511505 h 6857997"/>
              <a:gd name="connsiteX230" fmla="*/ 1448388 w 12191995"/>
              <a:gd name="connsiteY230" fmla="*/ 6509923 h 6857997"/>
              <a:gd name="connsiteX231" fmla="*/ 1450198 w 12191995"/>
              <a:gd name="connsiteY231" fmla="*/ 6508340 h 6857997"/>
              <a:gd name="connsiteX232" fmla="*/ 1450876 w 12191995"/>
              <a:gd name="connsiteY232" fmla="*/ 6506305 h 6857997"/>
              <a:gd name="connsiteX233" fmla="*/ 1449067 w 12191995"/>
              <a:gd name="connsiteY233" fmla="*/ 6502461 h 6857997"/>
              <a:gd name="connsiteX234" fmla="*/ 1444318 w 12191995"/>
              <a:gd name="connsiteY234" fmla="*/ 6501104 h 6857997"/>
              <a:gd name="connsiteX235" fmla="*/ 1436857 w 12191995"/>
              <a:gd name="connsiteY235" fmla="*/ 6500426 h 6857997"/>
              <a:gd name="connsiteX236" fmla="*/ 1452911 w 12191995"/>
              <a:gd name="connsiteY236" fmla="*/ 6500878 h 6857997"/>
              <a:gd name="connsiteX237" fmla="*/ 1452911 w 12191995"/>
              <a:gd name="connsiteY237" fmla="*/ 6518515 h 6857997"/>
              <a:gd name="connsiteX238" fmla="*/ 1452232 w 12191995"/>
              <a:gd name="connsiteY238" fmla="*/ 6519193 h 6857997"/>
              <a:gd name="connsiteX239" fmla="*/ 1436178 w 12191995"/>
              <a:gd name="connsiteY239" fmla="*/ 6518515 h 6857997"/>
              <a:gd name="connsiteX240" fmla="*/ 1432786 w 12191995"/>
              <a:gd name="connsiteY240" fmla="*/ 6509696 h 6857997"/>
              <a:gd name="connsiteX241" fmla="*/ 1436405 w 12191995"/>
              <a:gd name="connsiteY241" fmla="*/ 6500878 h 6857997"/>
              <a:gd name="connsiteX242" fmla="*/ 1444233 w 12191995"/>
              <a:gd name="connsiteY242" fmla="*/ 6494858 h 6857997"/>
              <a:gd name="connsiteX243" fmla="*/ 1434595 w 12191995"/>
              <a:gd name="connsiteY243" fmla="*/ 6499070 h 6857997"/>
              <a:gd name="connsiteX244" fmla="*/ 1430526 w 12191995"/>
              <a:gd name="connsiteY244" fmla="*/ 6509696 h 6857997"/>
              <a:gd name="connsiteX245" fmla="*/ 1434595 w 12191995"/>
              <a:gd name="connsiteY245" fmla="*/ 6520324 h 6857997"/>
              <a:gd name="connsiteX246" fmla="*/ 1435047 w 12191995"/>
              <a:gd name="connsiteY246" fmla="*/ 6520776 h 6857997"/>
              <a:gd name="connsiteX247" fmla="*/ 1454494 w 12191995"/>
              <a:gd name="connsiteY247" fmla="*/ 6520324 h 6857997"/>
              <a:gd name="connsiteX248" fmla="*/ 1458564 w 12191995"/>
              <a:gd name="connsiteY248" fmla="*/ 6509696 h 6857997"/>
              <a:gd name="connsiteX249" fmla="*/ 1454494 w 12191995"/>
              <a:gd name="connsiteY249" fmla="*/ 6499070 h 6857997"/>
              <a:gd name="connsiteX250" fmla="*/ 1454041 w 12191995"/>
              <a:gd name="connsiteY250" fmla="*/ 6498618 h 6857997"/>
              <a:gd name="connsiteX251" fmla="*/ 1444233 w 12191995"/>
              <a:gd name="connsiteY251" fmla="*/ 6494858 h 6857997"/>
              <a:gd name="connsiteX252" fmla="*/ 1102668 w 12191995"/>
              <a:gd name="connsiteY252" fmla="*/ 6404556 h 6857997"/>
              <a:gd name="connsiteX253" fmla="*/ 1134098 w 12191995"/>
              <a:gd name="connsiteY253" fmla="*/ 6455431 h 6857997"/>
              <a:gd name="connsiteX254" fmla="*/ 1099730 w 12191995"/>
              <a:gd name="connsiteY254" fmla="*/ 6508792 h 6857997"/>
              <a:gd name="connsiteX255" fmla="*/ 1081866 w 12191995"/>
              <a:gd name="connsiteY255" fmla="*/ 6505853 h 6857997"/>
              <a:gd name="connsiteX256" fmla="*/ 1081866 w 12191995"/>
              <a:gd name="connsiteY256" fmla="*/ 6408626 h 6857997"/>
              <a:gd name="connsiteX257" fmla="*/ 1102668 w 12191995"/>
              <a:gd name="connsiteY257" fmla="*/ 6404556 h 6857997"/>
              <a:gd name="connsiteX258" fmla="*/ 1279260 w 12191995"/>
              <a:gd name="connsiteY258" fmla="*/ 6388276 h 6857997"/>
              <a:gd name="connsiteX259" fmla="*/ 1279260 w 12191995"/>
              <a:gd name="connsiteY259" fmla="*/ 6525073 h 6857997"/>
              <a:gd name="connsiteX260" fmla="*/ 1310237 w 12191995"/>
              <a:gd name="connsiteY260" fmla="*/ 6525073 h 6857997"/>
              <a:gd name="connsiteX261" fmla="*/ 1310237 w 12191995"/>
              <a:gd name="connsiteY261" fmla="*/ 6388276 h 6857997"/>
              <a:gd name="connsiteX262" fmla="*/ 990520 w 12191995"/>
              <a:gd name="connsiteY262" fmla="*/ 6388276 h 6857997"/>
              <a:gd name="connsiteX263" fmla="*/ 990520 w 12191995"/>
              <a:gd name="connsiteY263" fmla="*/ 6525073 h 6857997"/>
              <a:gd name="connsiteX264" fmla="*/ 1021496 w 12191995"/>
              <a:gd name="connsiteY264" fmla="*/ 6525073 h 6857997"/>
              <a:gd name="connsiteX265" fmla="*/ 1021496 w 12191995"/>
              <a:gd name="connsiteY265" fmla="*/ 6388276 h 6857997"/>
              <a:gd name="connsiteX266" fmla="*/ 718960 w 12191995"/>
              <a:gd name="connsiteY266" fmla="*/ 6388276 h 6857997"/>
              <a:gd name="connsiteX267" fmla="*/ 762147 w 12191995"/>
              <a:gd name="connsiteY267" fmla="*/ 6454300 h 6857997"/>
              <a:gd name="connsiteX268" fmla="*/ 713985 w 12191995"/>
              <a:gd name="connsiteY268" fmla="*/ 6525298 h 6857997"/>
              <a:gd name="connsiteX269" fmla="*/ 749711 w 12191995"/>
              <a:gd name="connsiteY269" fmla="*/ 6525298 h 6857997"/>
              <a:gd name="connsiteX270" fmla="*/ 779331 w 12191995"/>
              <a:gd name="connsiteY270" fmla="*/ 6475554 h 6857997"/>
              <a:gd name="connsiteX271" fmla="*/ 780010 w 12191995"/>
              <a:gd name="connsiteY271" fmla="*/ 6475554 h 6857997"/>
              <a:gd name="connsiteX272" fmla="*/ 809177 w 12191995"/>
              <a:gd name="connsiteY272" fmla="*/ 6525298 h 6857997"/>
              <a:gd name="connsiteX273" fmla="*/ 847616 w 12191995"/>
              <a:gd name="connsiteY273" fmla="*/ 6525298 h 6857997"/>
              <a:gd name="connsiteX274" fmla="*/ 799003 w 12191995"/>
              <a:gd name="connsiteY274" fmla="*/ 6452265 h 6857997"/>
              <a:gd name="connsiteX275" fmla="*/ 843094 w 12191995"/>
              <a:gd name="connsiteY275" fmla="*/ 6388276 h 6857997"/>
              <a:gd name="connsiteX276" fmla="*/ 809856 w 12191995"/>
              <a:gd name="connsiteY276" fmla="*/ 6388276 h 6857997"/>
              <a:gd name="connsiteX277" fmla="*/ 782497 w 12191995"/>
              <a:gd name="connsiteY277" fmla="*/ 6433046 h 6857997"/>
              <a:gd name="connsiteX278" fmla="*/ 782045 w 12191995"/>
              <a:gd name="connsiteY278" fmla="*/ 6433046 h 6857997"/>
              <a:gd name="connsiteX279" fmla="*/ 755816 w 12191995"/>
              <a:gd name="connsiteY279" fmla="*/ 6388276 h 6857997"/>
              <a:gd name="connsiteX280" fmla="*/ 1260268 w 12191995"/>
              <a:gd name="connsiteY280" fmla="*/ 6386240 h 6857997"/>
              <a:gd name="connsiteX281" fmla="*/ 1189043 w 12191995"/>
              <a:gd name="connsiteY281" fmla="*/ 6395737 h 6857997"/>
              <a:gd name="connsiteX282" fmla="*/ 1189043 w 12191995"/>
              <a:gd name="connsiteY282" fmla="*/ 6525298 h 6857997"/>
              <a:gd name="connsiteX283" fmla="*/ 1220020 w 12191995"/>
              <a:gd name="connsiteY283" fmla="*/ 6525298 h 6857997"/>
              <a:gd name="connsiteX284" fmla="*/ 1220020 w 12191995"/>
              <a:gd name="connsiteY284" fmla="*/ 6409756 h 6857997"/>
              <a:gd name="connsiteX285" fmla="*/ 1253936 w 12191995"/>
              <a:gd name="connsiteY285" fmla="*/ 6408626 h 6857997"/>
              <a:gd name="connsiteX286" fmla="*/ 1260268 w 12191995"/>
              <a:gd name="connsiteY286" fmla="*/ 6386240 h 6857997"/>
              <a:gd name="connsiteX287" fmla="*/ 1385756 w 12191995"/>
              <a:gd name="connsiteY287" fmla="*/ 6385790 h 6857997"/>
              <a:gd name="connsiteX288" fmla="*/ 1338273 w 12191995"/>
              <a:gd name="connsiteY288" fmla="*/ 6425358 h 6857997"/>
              <a:gd name="connsiteX289" fmla="*/ 1372641 w 12191995"/>
              <a:gd name="connsiteY289" fmla="*/ 6463797 h 6857997"/>
              <a:gd name="connsiteX290" fmla="*/ 1397061 w 12191995"/>
              <a:gd name="connsiteY290" fmla="*/ 6486408 h 6857997"/>
              <a:gd name="connsiteX291" fmla="*/ 1371511 w 12191995"/>
              <a:gd name="connsiteY291" fmla="*/ 6505627 h 6857997"/>
              <a:gd name="connsiteX292" fmla="*/ 1343247 w 12191995"/>
              <a:gd name="connsiteY292" fmla="*/ 6497713 h 6857997"/>
              <a:gd name="connsiteX293" fmla="*/ 1334429 w 12191995"/>
              <a:gd name="connsiteY293" fmla="*/ 6517611 h 6857997"/>
              <a:gd name="connsiteX294" fmla="*/ 1376033 w 12191995"/>
              <a:gd name="connsiteY294" fmla="*/ 6527560 h 6857997"/>
              <a:gd name="connsiteX295" fmla="*/ 1429621 w 12191995"/>
              <a:gd name="connsiteY295" fmla="*/ 6485503 h 6857997"/>
              <a:gd name="connsiteX296" fmla="*/ 1393670 w 12191995"/>
              <a:gd name="connsiteY296" fmla="*/ 6445256 h 6857997"/>
              <a:gd name="connsiteX297" fmla="*/ 1369250 w 12191995"/>
              <a:gd name="connsiteY297" fmla="*/ 6423776 h 6857997"/>
              <a:gd name="connsiteX298" fmla="*/ 1392765 w 12191995"/>
              <a:gd name="connsiteY298" fmla="*/ 6405687 h 6857997"/>
              <a:gd name="connsiteX299" fmla="*/ 1416507 w 12191995"/>
              <a:gd name="connsiteY299" fmla="*/ 6413375 h 6857997"/>
              <a:gd name="connsiteX300" fmla="*/ 1424873 w 12191995"/>
              <a:gd name="connsiteY300" fmla="*/ 6395286 h 6857997"/>
              <a:gd name="connsiteX301" fmla="*/ 1385756 w 12191995"/>
              <a:gd name="connsiteY301" fmla="*/ 6385790 h 6857997"/>
              <a:gd name="connsiteX302" fmla="*/ 635073 w 12191995"/>
              <a:gd name="connsiteY302" fmla="*/ 6350742 h 6857997"/>
              <a:gd name="connsiteX303" fmla="*/ 595277 w 12191995"/>
              <a:gd name="connsiteY303" fmla="*/ 6398677 h 6857997"/>
              <a:gd name="connsiteX304" fmla="*/ 595277 w 12191995"/>
              <a:gd name="connsiteY304" fmla="*/ 6477815 h 6857997"/>
              <a:gd name="connsiteX305" fmla="*/ 635073 w 12191995"/>
              <a:gd name="connsiteY305" fmla="*/ 6525750 h 6857997"/>
              <a:gd name="connsiteX306" fmla="*/ 697479 w 12191995"/>
              <a:gd name="connsiteY306" fmla="*/ 6525750 h 6857997"/>
              <a:gd name="connsiteX307" fmla="*/ 697479 w 12191995"/>
              <a:gd name="connsiteY307" fmla="*/ 6504270 h 6857997"/>
              <a:gd name="connsiteX308" fmla="*/ 649770 w 12191995"/>
              <a:gd name="connsiteY308" fmla="*/ 6504270 h 6857997"/>
              <a:gd name="connsiteX309" fmla="*/ 627611 w 12191995"/>
              <a:gd name="connsiteY309" fmla="*/ 6480980 h 6857997"/>
              <a:gd name="connsiteX310" fmla="*/ 627611 w 12191995"/>
              <a:gd name="connsiteY310" fmla="*/ 6446386 h 6857997"/>
              <a:gd name="connsiteX311" fmla="*/ 691827 w 12191995"/>
              <a:gd name="connsiteY311" fmla="*/ 6446386 h 6857997"/>
              <a:gd name="connsiteX312" fmla="*/ 691827 w 12191995"/>
              <a:gd name="connsiteY312" fmla="*/ 6424906 h 6857997"/>
              <a:gd name="connsiteX313" fmla="*/ 627611 w 12191995"/>
              <a:gd name="connsiteY313" fmla="*/ 6424906 h 6857997"/>
              <a:gd name="connsiteX314" fmla="*/ 627611 w 12191995"/>
              <a:gd name="connsiteY314" fmla="*/ 6395512 h 6857997"/>
              <a:gd name="connsiteX315" fmla="*/ 649770 w 12191995"/>
              <a:gd name="connsiteY315" fmla="*/ 6372223 h 6857997"/>
              <a:gd name="connsiteX316" fmla="*/ 697705 w 12191995"/>
              <a:gd name="connsiteY316" fmla="*/ 6372223 h 6857997"/>
              <a:gd name="connsiteX317" fmla="*/ 697705 w 12191995"/>
              <a:gd name="connsiteY317" fmla="*/ 6350742 h 6857997"/>
              <a:gd name="connsiteX318" fmla="*/ 867737 w 12191995"/>
              <a:gd name="connsiteY318" fmla="*/ 6350516 h 6857997"/>
              <a:gd name="connsiteX319" fmla="*/ 867737 w 12191995"/>
              <a:gd name="connsiteY319" fmla="*/ 6477590 h 6857997"/>
              <a:gd name="connsiteX320" fmla="*/ 907532 w 12191995"/>
              <a:gd name="connsiteY320" fmla="*/ 6525525 h 6857997"/>
              <a:gd name="connsiteX321" fmla="*/ 969712 w 12191995"/>
              <a:gd name="connsiteY321" fmla="*/ 6525525 h 6857997"/>
              <a:gd name="connsiteX322" fmla="*/ 969712 w 12191995"/>
              <a:gd name="connsiteY322" fmla="*/ 6504044 h 6857997"/>
              <a:gd name="connsiteX323" fmla="*/ 922229 w 12191995"/>
              <a:gd name="connsiteY323" fmla="*/ 6504044 h 6857997"/>
              <a:gd name="connsiteX324" fmla="*/ 900071 w 12191995"/>
              <a:gd name="connsiteY324" fmla="*/ 6480755 h 6857997"/>
              <a:gd name="connsiteX325" fmla="*/ 900071 w 12191995"/>
              <a:gd name="connsiteY325" fmla="*/ 6350516 h 6857997"/>
              <a:gd name="connsiteX326" fmla="*/ 1081866 w 12191995"/>
              <a:gd name="connsiteY326" fmla="*/ 6349159 h 6857997"/>
              <a:gd name="connsiteX327" fmla="*/ 1051115 w 12191995"/>
              <a:gd name="connsiteY327" fmla="*/ 6354812 h 6857997"/>
              <a:gd name="connsiteX328" fmla="*/ 1051115 w 12191995"/>
              <a:gd name="connsiteY328" fmla="*/ 6517836 h 6857997"/>
              <a:gd name="connsiteX329" fmla="*/ 1098599 w 12191995"/>
              <a:gd name="connsiteY329" fmla="*/ 6527785 h 6857997"/>
              <a:gd name="connsiteX330" fmla="*/ 1164849 w 12191995"/>
              <a:gd name="connsiteY330" fmla="*/ 6453622 h 6857997"/>
              <a:gd name="connsiteX331" fmla="*/ 1111035 w 12191995"/>
              <a:gd name="connsiteY331" fmla="*/ 6386694 h 6857997"/>
              <a:gd name="connsiteX332" fmla="*/ 1081866 w 12191995"/>
              <a:gd name="connsiteY332" fmla="*/ 6392346 h 6857997"/>
              <a:gd name="connsiteX333" fmla="*/ 1149925 w 12191995"/>
              <a:gd name="connsiteY333" fmla="*/ 6251480 h 6857997"/>
              <a:gd name="connsiteX334" fmla="*/ 991648 w 12191995"/>
              <a:gd name="connsiteY334" fmla="*/ 6331975 h 6857997"/>
              <a:gd name="connsiteX335" fmla="*/ 986899 w 12191995"/>
              <a:gd name="connsiteY335" fmla="*/ 6344411 h 6857997"/>
              <a:gd name="connsiteX336" fmla="*/ 991195 w 12191995"/>
              <a:gd name="connsiteY336" fmla="*/ 6356848 h 6857997"/>
              <a:gd name="connsiteX337" fmla="*/ 1005667 w 12191995"/>
              <a:gd name="connsiteY337" fmla="*/ 6364309 h 6857997"/>
              <a:gd name="connsiteX338" fmla="*/ 1023077 w 12191995"/>
              <a:gd name="connsiteY338" fmla="*/ 6354587 h 6857997"/>
              <a:gd name="connsiteX339" fmla="*/ 1149473 w 12191995"/>
              <a:gd name="connsiteY339" fmla="*/ 6259846 h 6857997"/>
              <a:gd name="connsiteX340" fmla="*/ 1278130 w 12191995"/>
              <a:gd name="connsiteY340" fmla="*/ 6355491 h 6857997"/>
              <a:gd name="connsiteX341" fmla="*/ 1297123 w 12191995"/>
              <a:gd name="connsiteY341" fmla="*/ 6363630 h 6857997"/>
              <a:gd name="connsiteX342" fmla="*/ 1313629 w 12191995"/>
              <a:gd name="connsiteY342" fmla="*/ 6344638 h 6857997"/>
              <a:gd name="connsiteX343" fmla="*/ 1309333 w 12191995"/>
              <a:gd name="connsiteY343" fmla="*/ 6332202 h 6857997"/>
              <a:gd name="connsiteX344" fmla="*/ 1149925 w 12191995"/>
              <a:gd name="connsiteY344" fmla="*/ 6251480 h 6857997"/>
              <a:gd name="connsiteX345" fmla="*/ 0 w 12191995"/>
              <a:gd name="connsiteY345" fmla="*/ 0 h 6857997"/>
              <a:gd name="connsiteX346" fmla="*/ 12191995 w 12191995"/>
              <a:gd name="connsiteY346" fmla="*/ 0 h 6857997"/>
              <a:gd name="connsiteX347" fmla="*/ 12191995 w 12191995"/>
              <a:gd name="connsiteY347" fmla="*/ 6857997 h 6857997"/>
              <a:gd name="connsiteX348" fmla="*/ 0 w 12191995"/>
              <a:gd name="connsiteY348"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6857997">
                <a:moveTo>
                  <a:pt x="1286043" y="6672947"/>
                </a:moveTo>
                <a:lnTo>
                  <a:pt x="1286043" y="6677017"/>
                </a:lnTo>
                <a:cubicBezTo>
                  <a:pt x="1286043" y="6684027"/>
                  <a:pt x="1280842" y="6686965"/>
                  <a:pt x="1275189" y="6686740"/>
                </a:cubicBezTo>
                <a:cubicBezTo>
                  <a:pt x="1270441" y="6686740"/>
                  <a:pt x="1267275" y="6684027"/>
                  <a:pt x="1267275" y="6680183"/>
                </a:cubicBezTo>
                <a:cubicBezTo>
                  <a:pt x="1267275" y="6676339"/>
                  <a:pt x="1270214" y="6674078"/>
                  <a:pt x="1275189" y="6674078"/>
                </a:cubicBezTo>
                <a:lnTo>
                  <a:pt x="1281068" y="6674078"/>
                </a:lnTo>
                <a:cubicBezTo>
                  <a:pt x="1283329" y="6674078"/>
                  <a:pt x="1285138" y="6673852"/>
                  <a:pt x="1286043" y="6672947"/>
                </a:cubicBezTo>
                <a:close/>
                <a:moveTo>
                  <a:pt x="1089782" y="6672947"/>
                </a:moveTo>
                <a:lnTo>
                  <a:pt x="1089782" y="6677017"/>
                </a:lnTo>
                <a:cubicBezTo>
                  <a:pt x="1089782" y="6684027"/>
                  <a:pt x="1084581" y="6686965"/>
                  <a:pt x="1078928" y="6686740"/>
                </a:cubicBezTo>
                <a:cubicBezTo>
                  <a:pt x="1074180" y="6686740"/>
                  <a:pt x="1071014" y="6684027"/>
                  <a:pt x="1071014" y="6680183"/>
                </a:cubicBezTo>
                <a:cubicBezTo>
                  <a:pt x="1071014" y="6676339"/>
                  <a:pt x="1073953" y="6674078"/>
                  <a:pt x="1078928" y="6674078"/>
                </a:cubicBezTo>
                <a:lnTo>
                  <a:pt x="1084807" y="6674078"/>
                </a:lnTo>
                <a:cubicBezTo>
                  <a:pt x="1087067" y="6674078"/>
                  <a:pt x="1088877" y="6673852"/>
                  <a:pt x="1089782" y="6672947"/>
                </a:cubicBezTo>
                <a:close/>
                <a:moveTo>
                  <a:pt x="694316" y="6670461"/>
                </a:moveTo>
                <a:lnTo>
                  <a:pt x="694316" y="6677923"/>
                </a:lnTo>
                <a:cubicBezTo>
                  <a:pt x="694316" y="6687645"/>
                  <a:pt x="686402" y="6692168"/>
                  <a:pt x="678488" y="6692168"/>
                </a:cubicBezTo>
                <a:cubicBezTo>
                  <a:pt x="669443" y="6692168"/>
                  <a:pt x="665826" y="6686741"/>
                  <a:pt x="665826" y="6681992"/>
                </a:cubicBezTo>
                <a:cubicBezTo>
                  <a:pt x="665826" y="6676340"/>
                  <a:pt x="669443" y="6672496"/>
                  <a:pt x="677358" y="6672496"/>
                </a:cubicBezTo>
                <a:lnTo>
                  <a:pt x="687306" y="6672496"/>
                </a:lnTo>
                <a:cubicBezTo>
                  <a:pt x="690245" y="6672496"/>
                  <a:pt x="692959" y="6672044"/>
                  <a:pt x="694316" y="6670461"/>
                </a:cubicBezTo>
                <a:close/>
                <a:moveTo>
                  <a:pt x="1383496" y="6653051"/>
                </a:moveTo>
                <a:cubicBezTo>
                  <a:pt x="1390279" y="6653051"/>
                  <a:pt x="1395028" y="6657572"/>
                  <a:pt x="1395932" y="6663225"/>
                </a:cubicBezTo>
                <a:lnTo>
                  <a:pt x="1370834" y="6663225"/>
                </a:lnTo>
                <a:cubicBezTo>
                  <a:pt x="1372190" y="6657120"/>
                  <a:pt x="1376939" y="6652824"/>
                  <a:pt x="1383496" y="6653051"/>
                </a:cubicBezTo>
                <a:close/>
                <a:moveTo>
                  <a:pt x="840609" y="6648302"/>
                </a:moveTo>
                <a:cubicBezTo>
                  <a:pt x="852819" y="6648302"/>
                  <a:pt x="860959" y="6658025"/>
                  <a:pt x="860959" y="6670235"/>
                </a:cubicBezTo>
                <a:cubicBezTo>
                  <a:pt x="860959" y="6682671"/>
                  <a:pt x="852593" y="6692168"/>
                  <a:pt x="840609" y="6692168"/>
                </a:cubicBezTo>
                <a:cubicBezTo>
                  <a:pt x="828625" y="6692168"/>
                  <a:pt x="820259" y="6682671"/>
                  <a:pt x="820259" y="6670235"/>
                </a:cubicBezTo>
                <a:cubicBezTo>
                  <a:pt x="820259" y="6657799"/>
                  <a:pt x="828625" y="6648302"/>
                  <a:pt x="840609" y="6648302"/>
                </a:cubicBezTo>
                <a:close/>
                <a:moveTo>
                  <a:pt x="742023" y="6642423"/>
                </a:moveTo>
                <a:cubicBezTo>
                  <a:pt x="735466" y="6642423"/>
                  <a:pt x="728909" y="6645363"/>
                  <a:pt x="725743" y="6652599"/>
                </a:cubicBezTo>
                <a:lnTo>
                  <a:pt x="725743" y="6643328"/>
                </a:lnTo>
                <a:lnTo>
                  <a:pt x="718734" y="6643328"/>
                </a:lnTo>
                <a:lnTo>
                  <a:pt x="718734" y="6697142"/>
                </a:lnTo>
                <a:lnTo>
                  <a:pt x="725970" y="6697142"/>
                </a:lnTo>
                <a:lnTo>
                  <a:pt x="725970" y="6667069"/>
                </a:lnTo>
                <a:cubicBezTo>
                  <a:pt x="725970" y="6654181"/>
                  <a:pt x="732753" y="6649885"/>
                  <a:pt x="742249" y="6649885"/>
                </a:cubicBezTo>
                <a:lnTo>
                  <a:pt x="745867" y="6649885"/>
                </a:lnTo>
                <a:lnTo>
                  <a:pt x="746093" y="6642650"/>
                </a:lnTo>
                <a:cubicBezTo>
                  <a:pt x="744511" y="6642650"/>
                  <a:pt x="743154" y="6642423"/>
                  <a:pt x="742023" y="6642423"/>
                </a:cubicBezTo>
                <a:close/>
                <a:moveTo>
                  <a:pt x="840609" y="6641745"/>
                </a:moveTo>
                <a:cubicBezTo>
                  <a:pt x="825234" y="6641745"/>
                  <a:pt x="812797" y="6653729"/>
                  <a:pt x="812797" y="6670235"/>
                </a:cubicBezTo>
                <a:cubicBezTo>
                  <a:pt x="812797" y="6686741"/>
                  <a:pt x="825007" y="6698498"/>
                  <a:pt x="840609" y="6698498"/>
                </a:cubicBezTo>
                <a:cubicBezTo>
                  <a:pt x="856211" y="6698498"/>
                  <a:pt x="868646" y="6686741"/>
                  <a:pt x="868646" y="6670235"/>
                </a:cubicBezTo>
                <a:cubicBezTo>
                  <a:pt x="868646" y="6653729"/>
                  <a:pt x="856211" y="6641745"/>
                  <a:pt x="840609" y="6641745"/>
                </a:cubicBezTo>
                <a:close/>
                <a:moveTo>
                  <a:pt x="681201" y="6641745"/>
                </a:moveTo>
                <a:cubicBezTo>
                  <a:pt x="671931" y="6641745"/>
                  <a:pt x="664243" y="6645589"/>
                  <a:pt x="660626" y="6648529"/>
                </a:cubicBezTo>
                <a:lnTo>
                  <a:pt x="664243" y="6654181"/>
                </a:lnTo>
                <a:cubicBezTo>
                  <a:pt x="668539" y="6651242"/>
                  <a:pt x="673966" y="6648302"/>
                  <a:pt x="680749" y="6648302"/>
                </a:cubicBezTo>
                <a:cubicBezTo>
                  <a:pt x="687984" y="6648302"/>
                  <a:pt x="694316" y="6651694"/>
                  <a:pt x="694316" y="6659834"/>
                </a:cubicBezTo>
                <a:lnTo>
                  <a:pt x="694089" y="6661191"/>
                </a:lnTo>
                <a:cubicBezTo>
                  <a:pt x="694089" y="6664130"/>
                  <a:pt x="692733" y="6666165"/>
                  <a:pt x="688889" y="6666165"/>
                </a:cubicBezTo>
                <a:lnTo>
                  <a:pt x="676000" y="6666165"/>
                </a:lnTo>
                <a:cubicBezTo>
                  <a:pt x="664695" y="6666165"/>
                  <a:pt x="657686" y="6672270"/>
                  <a:pt x="657686" y="6681992"/>
                </a:cubicBezTo>
                <a:cubicBezTo>
                  <a:pt x="657686" y="6691716"/>
                  <a:pt x="665600" y="6698498"/>
                  <a:pt x="677358" y="6698498"/>
                </a:cubicBezTo>
                <a:cubicBezTo>
                  <a:pt x="683915" y="6698498"/>
                  <a:pt x="691150" y="6695785"/>
                  <a:pt x="694316" y="6690358"/>
                </a:cubicBezTo>
                <a:lnTo>
                  <a:pt x="694316" y="6697142"/>
                </a:lnTo>
                <a:lnTo>
                  <a:pt x="701777" y="6697142"/>
                </a:lnTo>
                <a:lnTo>
                  <a:pt x="701777" y="6660060"/>
                </a:lnTo>
                <a:cubicBezTo>
                  <a:pt x="701777" y="6648981"/>
                  <a:pt x="694089" y="6641745"/>
                  <a:pt x="681201" y="6641745"/>
                </a:cubicBezTo>
                <a:close/>
                <a:moveTo>
                  <a:pt x="1157385" y="6641293"/>
                </a:moveTo>
                <a:lnTo>
                  <a:pt x="1157385" y="6654633"/>
                </a:lnTo>
                <a:lnTo>
                  <a:pt x="1165299" y="6654633"/>
                </a:lnTo>
                <a:lnTo>
                  <a:pt x="1165299" y="6697142"/>
                </a:lnTo>
                <a:lnTo>
                  <a:pt x="1181127" y="6697142"/>
                </a:lnTo>
                <a:lnTo>
                  <a:pt x="1181127" y="6641293"/>
                </a:lnTo>
                <a:close/>
                <a:moveTo>
                  <a:pt x="1189493" y="6641066"/>
                </a:moveTo>
                <a:lnTo>
                  <a:pt x="1208486" y="6697141"/>
                </a:lnTo>
                <a:lnTo>
                  <a:pt x="1228158" y="6697141"/>
                </a:lnTo>
                <a:lnTo>
                  <a:pt x="1248056" y="6641066"/>
                </a:lnTo>
                <a:lnTo>
                  <a:pt x="1231323" y="6641066"/>
                </a:lnTo>
                <a:lnTo>
                  <a:pt x="1218661" y="6679957"/>
                </a:lnTo>
                <a:lnTo>
                  <a:pt x="1206677" y="6641066"/>
                </a:lnTo>
                <a:close/>
                <a:moveTo>
                  <a:pt x="1383722" y="6640162"/>
                </a:moveTo>
                <a:cubicBezTo>
                  <a:pt x="1366990" y="6640162"/>
                  <a:pt x="1354554" y="6652598"/>
                  <a:pt x="1354554" y="6669556"/>
                </a:cubicBezTo>
                <a:cubicBezTo>
                  <a:pt x="1354554" y="6686514"/>
                  <a:pt x="1367216" y="6698950"/>
                  <a:pt x="1383948" y="6698950"/>
                </a:cubicBezTo>
                <a:cubicBezTo>
                  <a:pt x="1396384" y="6698950"/>
                  <a:pt x="1407012" y="6693298"/>
                  <a:pt x="1411986" y="6681314"/>
                </a:cubicBezTo>
                <a:lnTo>
                  <a:pt x="1395480" y="6679505"/>
                </a:lnTo>
                <a:cubicBezTo>
                  <a:pt x="1393219" y="6683122"/>
                  <a:pt x="1388923" y="6685158"/>
                  <a:pt x="1384174" y="6685158"/>
                </a:cubicBezTo>
                <a:cubicBezTo>
                  <a:pt x="1376939" y="6685158"/>
                  <a:pt x="1372190" y="6679957"/>
                  <a:pt x="1371286" y="6673852"/>
                </a:cubicBezTo>
                <a:lnTo>
                  <a:pt x="1412890" y="6673852"/>
                </a:lnTo>
                <a:lnTo>
                  <a:pt x="1413117" y="6673626"/>
                </a:lnTo>
                <a:cubicBezTo>
                  <a:pt x="1413117" y="6650111"/>
                  <a:pt x="1399097" y="6640162"/>
                  <a:pt x="1383722" y="6640162"/>
                </a:cubicBezTo>
                <a:close/>
                <a:moveTo>
                  <a:pt x="1148570" y="6640162"/>
                </a:moveTo>
                <a:cubicBezTo>
                  <a:pt x="1141561" y="6640162"/>
                  <a:pt x="1136361" y="6644006"/>
                  <a:pt x="1134100" y="6649885"/>
                </a:cubicBezTo>
                <a:lnTo>
                  <a:pt x="1134100" y="6641067"/>
                </a:lnTo>
                <a:lnTo>
                  <a:pt x="1118724" y="6641067"/>
                </a:lnTo>
                <a:lnTo>
                  <a:pt x="1118724" y="6697142"/>
                </a:lnTo>
                <a:lnTo>
                  <a:pt x="1134552" y="6697142"/>
                </a:lnTo>
                <a:lnTo>
                  <a:pt x="1134552" y="6670461"/>
                </a:lnTo>
                <a:cubicBezTo>
                  <a:pt x="1134552" y="6660739"/>
                  <a:pt x="1138169" y="6656895"/>
                  <a:pt x="1146309" y="6656895"/>
                </a:cubicBezTo>
                <a:lnTo>
                  <a:pt x="1153093" y="6656895"/>
                </a:lnTo>
                <a:lnTo>
                  <a:pt x="1152866" y="6640614"/>
                </a:lnTo>
                <a:cubicBezTo>
                  <a:pt x="1151510" y="6640389"/>
                  <a:pt x="1150153" y="6640162"/>
                  <a:pt x="1148570" y="6640162"/>
                </a:cubicBezTo>
                <a:close/>
                <a:moveTo>
                  <a:pt x="1277676" y="6639709"/>
                </a:moveTo>
                <a:cubicBezTo>
                  <a:pt x="1264110" y="6639709"/>
                  <a:pt x="1253708" y="6646493"/>
                  <a:pt x="1253708" y="6646493"/>
                </a:cubicBezTo>
                <a:lnTo>
                  <a:pt x="1259813" y="6658476"/>
                </a:lnTo>
                <a:cubicBezTo>
                  <a:pt x="1264110" y="6656215"/>
                  <a:pt x="1271119" y="6653275"/>
                  <a:pt x="1276772" y="6653275"/>
                </a:cubicBezTo>
                <a:cubicBezTo>
                  <a:pt x="1282877" y="6653275"/>
                  <a:pt x="1286043" y="6655763"/>
                  <a:pt x="1286043" y="6659833"/>
                </a:cubicBezTo>
                <a:lnTo>
                  <a:pt x="1286043" y="6660285"/>
                </a:lnTo>
                <a:cubicBezTo>
                  <a:pt x="1286043" y="6662546"/>
                  <a:pt x="1284912" y="6663676"/>
                  <a:pt x="1282199" y="6663676"/>
                </a:cubicBezTo>
                <a:lnTo>
                  <a:pt x="1271119" y="6663676"/>
                </a:lnTo>
                <a:cubicBezTo>
                  <a:pt x="1258683" y="6663676"/>
                  <a:pt x="1250769" y="6670234"/>
                  <a:pt x="1250769" y="6680861"/>
                </a:cubicBezTo>
                <a:cubicBezTo>
                  <a:pt x="1250769" y="6690132"/>
                  <a:pt x="1258683" y="6698497"/>
                  <a:pt x="1270441" y="6698497"/>
                </a:cubicBezTo>
                <a:cubicBezTo>
                  <a:pt x="1276772" y="6698497"/>
                  <a:pt x="1283103" y="6696010"/>
                  <a:pt x="1286043" y="6691714"/>
                </a:cubicBezTo>
                <a:lnTo>
                  <a:pt x="1286043" y="6697141"/>
                </a:lnTo>
                <a:lnTo>
                  <a:pt x="1301870" y="6697141"/>
                </a:lnTo>
                <a:lnTo>
                  <a:pt x="1301870" y="6660285"/>
                </a:lnTo>
                <a:cubicBezTo>
                  <a:pt x="1301870" y="6645588"/>
                  <a:pt x="1290339" y="6639709"/>
                  <a:pt x="1277676" y="6639709"/>
                </a:cubicBezTo>
                <a:close/>
                <a:moveTo>
                  <a:pt x="1081415" y="6639709"/>
                </a:moveTo>
                <a:cubicBezTo>
                  <a:pt x="1067848" y="6639709"/>
                  <a:pt x="1057447" y="6646493"/>
                  <a:pt x="1057447" y="6646493"/>
                </a:cubicBezTo>
                <a:lnTo>
                  <a:pt x="1063552" y="6658476"/>
                </a:lnTo>
                <a:cubicBezTo>
                  <a:pt x="1067848" y="6656215"/>
                  <a:pt x="1074858" y="6653275"/>
                  <a:pt x="1080510" y="6653275"/>
                </a:cubicBezTo>
                <a:cubicBezTo>
                  <a:pt x="1086615" y="6653275"/>
                  <a:pt x="1089782" y="6655763"/>
                  <a:pt x="1089782" y="6659833"/>
                </a:cubicBezTo>
                <a:lnTo>
                  <a:pt x="1089782" y="6660285"/>
                </a:lnTo>
                <a:cubicBezTo>
                  <a:pt x="1089782" y="6662546"/>
                  <a:pt x="1088651" y="6663676"/>
                  <a:pt x="1085937" y="6663676"/>
                </a:cubicBezTo>
                <a:lnTo>
                  <a:pt x="1074858" y="6663676"/>
                </a:lnTo>
                <a:cubicBezTo>
                  <a:pt x="1062421" y="6663676"/>
                  <a:pt x="1054508" y="6670234"/>
                  <a:pt x="1054508" y="6680861"/>
                </a:cubicBezTo>
                <a:cubicBezTo>
                  <a:pt x="1054508" y="6690132"/>
                  <a:pt x="1062421" y="6698497"/>
                  <a:pt x="1074180" y="6698497"/>
                </a:cubicBezTo>
                <a:cubicBezTo>
                  <a:pt x="1080510" y="6698497"/>
                  <a:pt x="1086842" y="6696010"/>
                  <a:pt x="1089782" y="6691714"/>
                </a:cubicBezTo>
                <a:lnTo>
                  <a:pt x="1089782" y="6697141"/>
                </a:lnTo>
                <a:lnTo>
                  <a:pt x="1105609" y="6697141"/>
                </a:lnTo>
                <a:lnTo>
                  <a:pt x="1105609" y="6660285"/>
                </a:lnTo>
                <a:cubicBezTo>
                  <a:pt x="1105609" y="6645588"/>
                  <a:pt x="1094078" y="6639709"/>
                  <a:pt x="1081415" y="6639709"/>
                </a:cubicBezTo>
                <a:close/>
                <a:moveTo>
                  <a:pt x="760110" y="6620264"/>
                </a:moveTo>
                <a:lnTo>
                  <a:pt x="760110" y="6642875"/>
                </a:lnTo>
                <a:lnTo>
                  <a:pt x="750840" y="6642875"/>
                </a:lnTo>
                <a:lnTo>
                  <a:pt x="750840" y="6648980"/>
                </a:lnTo>
                <a:lnTo>
                  <a:pt x="760110" y="6648980"/>
                </a:lnTo>
                <a:lnTo>
                  <a:pt x="760110" y="6685609"/>
                </a:lnTo>
                <a:cubicBezTo>
                  <a:pt x="760110" y="6695558"/>
                  <a:pt x="766894" y="6697141"/>
                  <a:pt x="772546" y="6697141"/>
                </a:cubicBezTo>
                <a:cubicBezTo>
                  <a:pt x="777069" y="6697141"/>
                  <a:pt x="780913" y="6696689"/>
                  <a:pt x="780913" y="6696689"/>
                </a:cubicBezTo>
                <a:lnTo>
                  <a:pt x="780913" y="6690584"/>
                </a:lnTo>
                <a:cubicBezTo>
                  <a:pt x="780913" y="6690584"/>
                  <a:pt x="778651" y="6691036"/>
                  <a:pt x="775260" y="6691036"/>
                </a:cubicBezTo>
                <a:cubicBezTo>
                  <a:pt x="771190" y="6691036"/>
                  <a:pt x="767572" y="6690810"/>
                  <a:pt x="767572" y="6685836"/>
                </a:cubicBezTo>
                <a:lnTo>
                  <a:pt x="767572" y="6649206"/>
                </a:lnTo>
                <a:lnTo>
                  <a:pt x="780913" y="6649206"/>
                </a:lnTo>
                <a:lnTo>
                  <a:pt x="780913" y="6643101"/>
                </a:lnTo>
                <a:lnTo>
                  <a:pt x="767572" y="6643101"/>
                </a:lnTo>
                <a:lnTo>
                  <a:pt x="767572" y="6620491"/>
                </a:lnTo>
                <a:lnTo>
                  <a:pt x="767572" y="6620264"/>
                </a:lnTo>
                <a:close/>
                <a:moveTo>
                  <a:pt x="1318830" y="6619585"/>
                </a:moveTo>
                <a:lnTo>
                  <a:pt x="1318830" y="6640839"/>
                </a:lnTo>
                <a:lnTo>
                  <a:pt x="1310012" y="6640839"/>
                </a:lnTo>
                <a:lnTo>
                  <a:pt x="1310012" y="6654180"/>
                </a:lnTo>
                <a:lnTo>
                  <a:pt x="1318830" y="6654180"/>
                </a:lnTo>
                <a:lnTo>
                  <a:pt x="1318830" y="6684930"/>
                </a:lnTo>
                <a:cubicBezTo>
                  <a:pt x="1318830" y="6696236"/>
                  <a:pt x="1326970" y="6697592"/>
                  <a:pt x="1334885" y="6697592"/>
                </a:cubicBezTo>
                <a:cubicBezTo>
                  <a:pt x="1339633" y="6697592"/>
                  <a:pt x="1347320" y="6696914"/>
                  <a:pt x="1347320" y="6696914"/>
                </a:cubicBezTo>
                <a:lnTo>
                  <a:pt x="1347320" y="6683348"/>
                </a:lnTo>
                <a:cubicBezTo>
                  <a:pt x="1347320" y="6683348"/>
                  <a:pt x="1344155" y="6683800"/>
                  <a:pt x="1340085" y="6683800"/>
                </a:cubicBezTo>
                <a:cubicBezTo>
                  <a:pt x="1337824" y="6683800"/>
                  <a:pt x="1334885" y="6683348"/>
                  <a:pt x="1334885" y="6679730"/>
                </a:cubicBezTo>
                <a:lnTo>
                  <a:pt x="1334885" y="6654406"/>
                </a:lnTo>
                <a:lnTo>
                  <a:pt x="1347095" y="6654406"/>
                </a:lnTo>
                <a:lnTo>
                  <a:pt x="1347095" y="6641066"/>
                </a:lnTo>
                <a:lnTo>
                  <a:pt x="1334885" y="6641066"/>
                </a:lnTo>
                <a:lnTo>
                  <a:pt x="1334885" y="6619811"/>
                </a:lnTo>
                <a:close/>
                <a:moveTo>
                  <a:pt x="607712" y="6618229"/>
                </a:moveTo>
                <a:lnTo>
                  <a:pt x="623765" y="6618229"/>
                </a:lnTo>
                <a:cubicBezTo>
                  <a:pt x="635072" y="6618229"/>
                  <a:pt x="644568" y="6624561"/>
                  <a:pt x="644568" y="6637449"/>
                </a:cubicBezTo>
                <a:cubicBezTo>
                  <a:pt x="644568" y="6650337"/>
                  <a:pt x="635072" y="6657120"/>
                  <a:pt x="623765" y="6657120"/>
                </a:cubicBezTo>
                <a:lnTo>
                  <a:pt x="607712" y="6657120"/>
                </a:lnTo>
                <a:close/>
                <a:moveTo>
                  <a:pt x="1172535" y="6611672"/>
                </a:moveTo>
                <a:cubicBezTo>
                  <a:pt x="1166882" y="6611672"/>
                  <a:pt x="1162359" y="6616194"/>
                  <a:pt x="1162359" y="6621848"/>
                </a:cubicBezTo>
                <a:cubicBezTo>
                  <a:pt x="1162359" y="6627500"/>
                  <a:pt x="1166882" y="6632022"/>
                  <a:pt x="1172535" y="6632022"/>
                </a:cubicBezTo>
                <a:cubicBezTo>
                  <a:pt x="1178187" y="6632022"/>
                  <a:pt x="1182710" y="6627500"/>
                  <a:pt x="1182710" y="6621848"/>
                </a:cubicBezTo>
                <a:cubicBezTo>
                  <a:pt x="1182710" y="6616194"/>
                  <a:pt x="1178187" y="6611672"/>
                  <a:pt x="1172535" y="6611672"/>
                </a:cubicBezTo>
                <a:close/>
                <a:moveTo>
                  <a:pt x="1029181" y="6611672"/>
                </a:moveTo>
                <a:lnTo>
                  <a:pt x="1029181" y="6697142"/>
                </a:lnTo>
                <a:lnTo>
                  <a:pt x="1045009" y="6697142"/>
                </a:lnTo>
                <a:lnTo>
                  <a:pt x="1045009" y="6611672"/>
                </a:lnTo>
                <a:close/>
                <a:moveTo>
                  <a:pt x="600250" y="6611672"/>
                </a:moveTo>
                <a:lnTo>
                  <a:pt x="600250" y="6697142"/>
                </a:lnTo>
                <a:lnTo>
                  <a:pt x="607712" y="6697142"/>
                </a:lnTo>
                <a:lnTo>
                  <a:pt x="607712" y="6664129"/>
                </a:lnTo>
                <a:lnTo>
                  <a:pt x="622861" y="6664129"/>
                </a:lnTo>
                <a:cubicBezTo>
                  <a:pt x="642533" y="6664129"/>
                  <a:pt x="652255" y="6651920"/>
                  <a:pt x="652255" y="6637675"/>
                </a:cubicBezTo>
                <a:cubicBezTo>
                  <a:pt x="652255" y="6623204"/>
                  <a:pt x="642533" y="6611672"/>
                  <a:pt x="622861" y="6611672"/>
                </a:cubicBezTo>
                <a:close/>
                <a:moveTo>
                  <a:pt x="897360" y="6610994"/>
                </a:moveTo>
                <a:cubicBezTo>
                  <a:pt x="891707" y="6610994"/>
                  <a:pt x="885150" y="6613934"/>
                  <a:pt x="885150" y="6623883"/>
                </a:cubicBezTo>
                <a:lnTo>
                  <a:pt x="884924" y="6623883"/>
                </a:lnTo>
                <a:lnTo>
                  <a:pt x="884924" y="6643102"/>
                </a:lnTo>
                <a:lnTo>
                  <a:pt x="875653" y="6643102"/>
                </a:lnTo>
                <a:lnTo>
                  <a:pt x="875653" y="6649206"/>
                </a:lnTo>
                <a:lnTo>
                  <a:pt x="884924" y="6649206"/>
                </a:lnTo>
                <a:lnTo>
                  <a:pt x="884924" y="6696916"/>
                </a:lnTo>
                <a:lnTo>
                  <a:pt x="892386" y="6696916"/>
                </a:lnTo>
                <a:lnTo>
                  <a:pt x="892386" y="6649206"/>
                </a:lnTo>
                <a:lnTo>
                  <a:pt x="903465" y="6649206"/>
                </a:lnTo>
                <a:lnTo>
                  <a:pt x="903465" y="6643102"/>
                </a:lnTo>
                <a:lnTo>
                  <a:pt x="892386" y="6643102"/>
                </a:lnTo>
                <a:lnTo>
                  <a:pt x="892386" y="6624561"/>
                </a:lnTo>
                <a:cubicBezTo>
                  <a:pt x="892386" y="6619360"/>
                  <a:pt x="894420" y="6617326"/>
                  <a:pt x="899169" y="6617326"/>
                </a:cubicBezTo>
                <a:cubicBezTo>
                  <a:pt x="901204" y="6617326"/>
                  <a:pt x="904596" y="6618003"/>
                  <a:pt x="904596" y="6618003"/>
                </a:cubicBezTo>
                <a:lnTo>
                  <a:pt x="904596" y="6611446"/>
                </a:lnTo>
                <a:cubicBezTo>
                  <a:pt x="904596" y="6611446"/>
                  <a:pt x="901204" y="6610994"/>
                  <a:pt x="897360" y="6610994"/>
                </a:cubicBezTo>
                <a:close/>
                <a:moveTo>
                  <a:pt x="977856" y="6609863"/>
                </a:moveTo>
                <a:cubicBezTo>
                  <a:pt x="952758" y="6609863"/>
                  <a:pt x="933312" y="6628404"/>
                  <a:pt x="933312" y="6654181"/>
                </a:cubicBezTo>
                <a:cubicBezTo>
                  <a:pt x="933312" y="6679957"/>
                  <a:pt x="952758" y="6698498"/>
                  <a:pt x="977856" y="6698498"/>
                </a:cubicBezTo>
                <a:cubicBezTo>
                  <a:pt x="997076" y="6698498"/>
                  <a:pt x="1014712" y="6686741"/>
                  <a:pt x="1019686" y="6666617"/>
                </a:cubicBezTo>
                <a:lnTo>
                  <a:pt x="1000920" y="6666617"/>
                </a:lnTo>
                <a:cubicBezTo>
                  <a:pt x="997754" y="6676792"/>
                  <a:pt x="988936" y="6682897"/>
                  <a:pt x="977630" y="6682897"/>
                </a:cubicBezTo>
                <a:cubicBezTo>
                  <a:pt x="961576" y="6682897"/>
                  <a:pt x="950723" y="6670687"/>
                  <a:pt x="950723" y="6654181"/>
                </a:cubicBezTo>
                <a:cubicBezTo>
                  <a:pt x="950723" y="6637674"/>
                  <a:pt x="961576" y="6625465"/>
                  <a:pt x="977630" y="6625465"/>
                </a:cubicBezTo>
                <a:cubicBezTo>
                  <a:pt x="988936" y="6625465"/>
                  <a:pt x="997754" y="6631570"/>
                  <a:pt x="1000920" y="6641745"/>
                </a:cubicBezTo>
                <a:lnTo>
                  <a:pt x="1019686" y="6641745"/>
                </a:lnTo>
                <a:cubicBezTo>
                  <a:pt x="1014712" y="6621621"/>
                  <a:pt x="997076" y="6609863"/>
                  <a:pt x="977856" y="6609863"/>
                </a:cubicBezTo>
                <a:close/>
                <a:moveTo>
                  <a:pt x="1441831" y="6503366"/>
                </a:moveTo>
                <a:lnTo>
                  <a:pt x="1444544" y="6503366"/>
                </a:lnTo>
                <a:cubicBezTo>
                  <a:pt x="1445449" y="6503366"/>
                  <a:pt x="1446354" y="6503591"/>
                  <a:pt x="1447258" y="6504044"/>
                </a:cubicBezTo>
                <a:cubicBezTo>
                  <a:pt x="1447710" y="6504496"/>
                  <a:pt x="1447936" y="6505400"/>
                  <a:pt x="1447936" y="6506079"/>
                </a:cubicBezTo>
                <a:cubicBezTo>
                  <a:pt x="1447936" y="6506983"/>
                  <a:pt x="1447710" y="6507435"/>
                  <a:pt x="1447032" y="6507888"/>
                </a:cubicBezTo>
                <a:cubicBezTo>
                  <a:pt x="1446354" y="6508340"/>
                  <a:pt x="1445675" y="6508566"/>
                  <a:pt x="1444771" y="6508566"/>
                </a:cubicBezTo>
                <a:lnTo>
                  <a:pt x="1441831" y="6508566"/>
                </a:lnTo>
                <a:close/>
                <a:moveTo>
                  <a:pt x="1438666" y="6501104"/>
                </a:moveTo>
                <a:lnTo>
                  <a:pt x="1438666" y="6518063"/>
                </a:lnTo>
                <a:lnTo>
                  <a:pt x="1441831" y="6518063"/>
                </a:lnTo>
                <a:lnTo>
                  <a:pt x="1441831" y="6511279"/>
                </a:lnTo>
                <a:lnTo>
                  <a:pt x="1445223" y="6511279"/>
                </a:lnTo>
                <a:cubicBezTo>
                  <a:pt x="1446127" y="6511279"/>
                  <a:pt x="1446806" y="6511505"/>
                  <a:pt x="1447484" y="6511958"/>
                </a:cubicBezTo>
                <a:cubicBezTo>
                  <a:pt x="1447936" y="6512410"/>
                  <a:pt x="1448163" y="6513088"/>
                  <a:pt x="1448163" y="6513992"/>
                </a:cubicBezTo>
                <a:lnTo>
                  <a:pt x="1448163" y="6516706"/>
                </a:lnTo>
                <a:cubicBezTo>
                  <a:pt x="1448163" y="6516932"/>
                  <a:pt x="1448163" y="6517384"/>
                  <a:pt x="1448388" y="6517836"/>
                </a:cubicBezTo>
                <a:lnTo>
                  <a:pt x="1451328" y="6517836"/>
                </a:lnTo>
                <a:lnTo>
                  <a:pt x="1451328" y="6517611"/>
                </a:lnTo>
                <a:cubicBezTo>
                  <a:pt x="1451102" y="6517158"/>
                  <a:pt x="1450876" y="6516932"/>
                  <a:pt x="1450876" y="6516480"/>
                </a:cubicBezTo>
                <a:cubicBezTo>
                  <a:pt x="1450876" y="6516028"/>
                  <a:pt x="1450876" y="6515575"/>
                  <a:pt x="1450876" y="6515123"/>
                </a:cubicBezTo>
                <a:lnTo>
                  <a:pt x="1450876" y="6513992"/>
                </a:lnTo>
                <a:cubicBezTo>
                  <a:pt x="1450876" y="6513088"/>
                  <a:pt x="1450650" y="6512410"/>
                  <a:pt x="1450198" y="6511505"/>
                </a:cubicBezTo>
                <a:cubicBezTo>
                  <a:pt x="1449971" y="6510827"/>
                  <a:pt x="1449293" y="6510148"/>
                  <a:pt x="1448388" y="6509923"/>
                </a:cubicBezTo>
                <a:cubicBezTo>
                  <a:pt x="1449067" y="6509471"/>
                  <a:pt x="1449746" y="6509018"/>
                  <a:pt x="1450198" y="6508340"/>
                </a:cubicBezTo>
                <a:cubicBezTo>
                  <a:pt x="1450650" y="6507888"/>
                  <a:pt x="1450876" y="6506983"/>
                  <a:pt x="1450876" y="6506305"/>
                </a:cubicBezTo>
                <a:cubicBezTo>
                  <a:pt x="1450876" y="6504722"/>
                  <a:pt x="1450198" y="6503366"/>
                  <a:pt x="1449067" y="6502461"/>
                </a:cubicBezTo>
                <a:cubicBezTo>
                  <a:pt x="1447710" y="6501556"/>
                  <a:pt x="1446127" y="6501104"/>
                  <a:pt x="1444318" y="6501104"/>
                </a:cubicBezTo>
                <a:close/>
                <a:moveTo>
                  <a:pt x="1436857" y="6500426"/>
                </a:moveTo>
                <a:cubicBezTo>
                  <a:pt x="1441379" y="6496130"/>
                  <a:pt x="1448615" y="6496356"/>
                  <a:pt x="1452911" y="6500878"/>
                </a:cubicBezTo>
                <a:cubicBezTo>
                  <a:pt x="1457433" y="6505852"/>
                  <a:pt x="1457433" y="6513540"/>
                  <a:pt x="1452911" y="6518515"/>
                </a:cubicBezTo>
                <a:lnTo>
                  <a:pt x="1452232" y="6519193"/>
                </a:lnTo>
                <a:cubicBezTo>
                  <a:pt x="1447710" y="6523263"/>
                  <a:pt x="1440474" y="6523037"/>
                  <a:pt x="1436178" y="6518515"/>
                </a:cubicBezTo>
                <a:cubicBezTo>
                  <a:pt x="1433917" y="6516253"/>
                  <a:pt x="1432786" y="6513088"/>
                  <a:pt x="1432786" y="6509696"/>
                </a:cubicBezTo>
                <a:cubicBezTo>
                  <a:pt x="1432786" y="6506531"/>
                  <a:pt x="1433917" y="6503366"/>
                  <a:pt x="1436405" y="6500878"/>
                </a:cubicBezTo>
                <a:close/>
                <a:moveTo>
                  <a:pt x="1444233" y="6494858"/>
                </a:moveTo>
                <a:cubicBezTo>
                  <a:pt x="1440700" y="6494943"/>
                  <a:pt x="1437196" y="6496356"/>
                  <a:pt x="1434595" y="6499070"/>
                </a:cubicBezTo>
                <a:cubicBezTo>
                  <a:pt x="1431882" y="6502008"/>
                  <a:pt x="1430526" y="6505852"/>
                  <a:pt x="1430526" y="6509696"/>
                </a:cubicBezTo>
                <a:cubicBezTo>
                  <a:pt x="1430526" y="6513767"/>
                  <a:pt x="1431882" y="6517611"/>
                  <a:pt x="1434595" y="6520324"/>
                </a:cubicBezTo>
                <a:lnTo>
                  <a:pt x="1435047" y="6520776"/>
                </a:lnTo>
                <a:cubicBezTo>
                  <a:pt x="1440474" y="6525976"/>
                  <a:pt x="1449293" y="6525750"/>
                  <a:pt x="1454494" y="6520324"/>
                </a:cubicBezTo>
                <a:cubicBezTo>
                  <a:pt x="1457207" y="6517384"/>
                  <a:pt x="1458564" y="6513540"/>
                  <a:pt x="1458564" y="6509696"/>
                </a:cubicBezTo>
                <a:cubicBezTo>
                  <a:pt x="1458789" y="6505627"/>
                  <a:pt x="1457207" y="6502008"/>
                  <a:pt x="1454494" y="6499070"/>
                </a:cubicBezTo>
                <a:lnTo>
                  <a:pt x="1454041" y="6498618"/>
                </a:lnTo>
                <a:cubicBezTo>
                  <a:pt x="1451328" y="6496017"/>
                  <a:pt x="1447766" y="6494774"/>
                  <a:pt x="1444233" y="6494858"/>
                </a:cubicBezTo>
                <a:close/>
                <a:moveTo>
                  <a:pt x="1102668" y="6404556"/>
                </a:moveTo>
                <a:cubicBezTo>
                  <a:pt x="1125958" y="6404782"/>
                  <a:pt x="1134098" y="6426941"/>
                  <a:pt x="1134098" y="6455431"/>
                </a:cubicBezTo>
                <a:cubicBezTo>
                  <a:pt x="1134098" y="6487990"/>
                  <a:pt x="1124149" y="6508792"/>
                  <a:pt x="1099730" y="6508792"/>
                </a:cubicBezTo>
                <a:cubicBezTo>
                  <a:pt x="1093624" y="6508792"/>
                  <a:pt x="1087519" y="6507888"/>
                  <a:pt x="1081866" y="6505853"/>
                </a:cubicBezTo>
                <a:lnTo>
                  <a:pt x="1081866" y="6408626"/>
                </a:lnTo>
                <a:cubicBezTo>
                  <a:pt x="1088423" y="6405687"/>
                  <a:pt x="1095433" y="6404330"/>
                  <a:pt x="1102668" y="6404556"/>
                </a:cubicBezTo>
                <a:close/>
                <a:moveTo>
                  <a:pt x="1279260" y="6388276"/>
                </a:moveTo>
                <a:lnTo>
                  <a:pt x="1279260" y="6525073"/>
                </a:lnTo>
                <a:lnTo>
                  <a:pt x="1310237" y="6525073"/>
                </a:lnTo>
                <a:lnTo>
                  <a:pt x="1310237" y="6388276"/>
                </a:lnTo>
                <a:close/>
                <a:moveTo>
                  <a:pt x="990520" y="6388276"/>
                </a:moveTo>
                <a:lnTo>
                  <a:pt x="990520" y="6525073"/>
                </a:lnTo>
                <a:lnTo>
                  <a:pt x="1021496" y="6525073"/>
                </a:lnTo>
                <a:lnTo>
                  <a:pt x="1021496" y="6388276"/>
                </a:lnTo>
                <a:close/>
                <a:moveTo>
                  <a:pt x="718960" y="6388276"/>
                </a:moveTo>
                <a:lnTo>
                  <a:pt x="762147" y="6454300"/>
                </a:lnTo>
                <a:lnTo>
                  <a:pt x="713985" y="6525298"/>
                </a:lnTo>
                <a:lnTo>
                  <a:pt x="749711" y="6525298"/>
                </a:lnTo>
                <a:lnTo>
                  <a:pt x="779331" y="6475554"/>
                </a:lnTo>
                <a:lnTo>
                  <a:pt x="780010" y="6475554"/>
                </a:lnTo>
                <a:lnTo>
                  <a:pt x="809177" y="6525298"/>
                </a:lnTo>
                <a:lnTo>
                  <a:pt x="847616" y="6525298"/>
                </a:lnTo>
                <a:lnTo>
                  <a:pt x="799003" y="6452265"/>
                </a:lnTo>
                <a:lnTo>
                  <a:pt x="843094" y="6388276"/>
                </a:lnTo>
                <a:lnTo>
                  <a:pt x="809856" y="6388276"/>
                </a:lnTo>
                <a:lnTo>
                  <a:pt x="782497" y="6433046"/>
                </a:lnTo>
                <a:lnTo>
                  <a:pt x="782045" y="6433046"/>
                </a:lnTo>
                <a:lnTo>
                  <a:pt x="755816" y="6388276"/>
                </a:lnTo>
                <a:close/>
                <a:moveTo>
                  <a:pt x="1260268" y="6386240"/>
                </a:moveTo>
                <a:cubicBezTo>
                  <a:pt x="1228160" y="6383754"/>
                  <a:pt x="1207132" y="6388276"/>
                  <a:pt x="1189043" y="6395737"/>
                </a:cubicBezTo>
                <a:lnTo>
                  <a:pt x="1189043" y="6525298"/>
                </a:lnTo>
                <a:lnTo>
                  <a:pt x="1220020" y="6525298"/>
                </a:lnTo>
                <a:lnTo>
                  <a:pt x="1220020" y="6409756"/>
                </a:lnTo>
                <a:cubicBezTo>
                  <a:pt x="1227029" y="6405686"/>
                  <a:pt x="1243535" y="6405008"/>
                  <a:pt x="1253936" y="6408626"/>
                </a:cubicBezTo>
                <a:cubicBezTo>
                  <a:pt x="1253936" y="6408626"/>
                  <a:pt x="1260268" y="6386240"/>
                  <a:pt x="1260268" y="6386240"/>
                </a:cubicBezTo>
                <a:close/>
                <a:moveTo>
                  <a:pt x="1385756" y="6385790"/>
                </a:moveTo>
                <a:cubicBezTo>
                  <a:pt x="1357266" y="6385790"/>
                  <a:pt x="1338273" y="6403426"/>
                  <a:pt x="1338273" y="6425358"/>
                </a:cubicBezTo>
                <a:cubicBezTo>
                  <a:pt x="1338273" y="6439603"/>
                  <a:pt x="1344152" y="6453848"/>
                  <a:pt x="1372641" y="6463797"/>
                </a:cubicBezTo>
                <a:cubicBezTo>
                  <a:pt x="1388017" y="6469224"/>
                  <a:pt x="1397061" y="6475102"/>
                  <a:pt x="1397061" y="6486408"/>
                </a:cubicBezTo>
                <a:cubicBezTo>
                  <a:pt x="1397061" y="6497487"/>
                  <a:pt x="1385530" y="6505627"/>
                  <a:pt x="1371511" y="6505627"/>
                </a:cubicBezTo>
                <a:cubicBezTo>
                  <a:pt x="1361336" y="6505854"/>
                  <a:pt x="1351613" y="6503140"/>
                  <a:pt x="1343247" y="6497713"/>
                </a:cubicBezTo>
                <a:lnTo>
                  <a:pt x="1334429" y="6517611"/>
                </a:lnTo>
                <a:cubicBezTo>
                  <a:pt x="1347091" y="6524620"/>
                  <a:pt x="1361562" y="6528012"/>
                  <a:pt x="1376033" y="6527560"/>
                </a:cubicBezTo>
                <a:cubicBezTo>
                  <a:pt x="1408819" y="6527333"/>
                  <a:pt x="1429621" y="6508114"/>
                  <a:pt x="1429621" y="6485503"/>
                </a:cubicBezTo>
                <a:cubicBezTo>
                  <a:pt x="1429621" y="6469676"/>
                  <a:pt x="1423064" y="6455883"/>
                  <a:pt x="1393670" y="6445256"/>
                </a:cubicBezTo>
                <a:cubicBezTo>
                  <a:pt x="1380329" y="6440507"/>
                  <a:pt x="1369250" y="6434855"/>
                  <a:pt x="1369250" y="6423776"/>
                </a:cubicBezTo>
                <a:cubicBezTo>
                  <a:pt x="1369250" y="6414053"/>
                  <a:pt x="1378747" y="6405687"/>
                  <a:pt x="1392765" y="6405687"/>
                </a:cubicBezTo>
                <a:cubicBezTo>
                  <a:pt x="1401131" y="6405913"/>
                  <a:pt x="1409498" y="6408627"/>
                  <a:pt x="1416507" y="6413375"/>
                </a:cubicBezTo>
                <a:lnTo>
                  <a:pt x="1424873" y="6395286"/>
                </a:lnTo>
                <a:cubicBezTo>
                  <a:pt x="1412889" y="6388729"/>
                  <a:pt x="1399322" y="6385337"/>
                  <a:pt x="1385756" y="6385790"/>
                </a:cubicBezTo>
                <a:close/>
                <a:moveTo>
                  <a:pt x="635073" y="6350742"/>
                </a:moveTo>
                <a:cubicBezTo>
                  <a:pt x="612235" y="6350516"/>
                  <a:pt x="595277" y="6372223"/>
                  <a:pt x="595277" y="6398677"/>
                </a:cubicBezTo>
                <a:lnTo>
                  <a:pt x="595277" y="6477815"/>
                </a:lnTo>
                <a:cubicBezTo>
                  <a:pt x="595277" y="6504270"/>
                  <a:pt x="612235" y="6525750"/>
                  <a:pt x="635073" y="6525750"/>
                </a:cubicBezTo>
                <a:lnTo>
                  <a:pt x="697479" y="6525750"/>
                </a:lnTo>
                <a:lnTo>
                  <a:pt x="697479" y="6504270"/>
                </a:lnTo>
                <a:lnTo>
                  <a:pt x="649770" y="6504270"/>
                </a:lnTo>
                <a:cubicBezTo>
                  <a:pt x="635299" y="6504270"/>
                  <a:pt x="627611" y="6493191"/>
                  <a:pt x="627611" y="6480980"/>
                </a:cubicBezTo>
                <a:lnTo>
                  <a:pt x="627611" y="6446386"/>
                </a:lnTo>
                <a:lnTo>
                  <a:pt x="691827" y="6446386"/>
                </a:lnTo>
                <a:lnTo>
                  <a:pt x="691827" y="6424906"/>
                </a:lnTo>
                <a:lnTo>
                  <a:pt x="627611" y="6424906"/>
                </a:lnTo>
                <a:lnTo>
                  <a:pt x="627611" y="6395512"/>
                </a:lnTo>
                <a:cubicBezTo>
                  <a:pt x="627611" y="6383076"/>
                  <a:pt x="635299" y="6372223"/>
                  <a:pt x="649770" y="6372223"/>
                </a:cubicBezTo>
                <a:lnTo>
                  <a:pt x="697705" y="6372223"/>
                </a:lnTo>
                <a:lnTo>
                  <a:pt x="697705" y="6350742"/>
                </a:lnTo>
                <a:close/>
                <a:moveTo>
                  <a:pt x="867737" y="6350516"/>
                </a:moveTo>
                <a:lnTo>
                  <a:pt x="867737" y="6477590"/>
                </a:lnTo>
                <a:cubicBezTo>
                  <a:pt x="867737" y="6504044"/>
                  <a:pt x="884695" y="6525525"/>
                  <a:pt x="907532" y="6525525"/>
                </a:cubicBezTo>
                <a:lnTo>
                  <a:pt x="969712" y="6525525"/>
                </a:lnTo>
                <a:lnTo>
                  <a:pt x="969712" y="6504044"/>
                </a:lnTo>
                <a:lnTo>
                  <a:pt x="922229" y="6504044"/>
                </a:lnTo>
                <a:cubicBezTo>
                  <a:pt x="907532" y="6504044"/>
                  <a:pt x="900071" y="6493191"/>
                  <a:pt x="900071" y="6480755"/>
                </a:cubicBezTo>
                <a:lnTo>
                  <a:pt x="900071" y="6350516"/>
                </a:lnTo>
                <a:close/>
                <a:moveTo>
                  <a:pt x="1081866" y="6349159"/>
                </a:moveTo>
                <a:lnTo>
                  <a:pt x="1051115" y="6354812"/>
                </a:lnTo>
                <a:lnTo>
                  <a:pt x="1051115" y="6517836"/>
                </a:lnTo>
                <a:cubicBezTo>
                  <a:pt x="1059933" y="6523489"/>
                  <a:pt x="1077570" y="6527785"/>
                  <a:pt x="1098599" y="6527785"/>
                </a:cubicBezTo>
                <a:cubicBezTo>
                  <a:pt x="1140881" y="6527785"/>
                  <a:pt x="1164623" y="6499748"/>
                  <a:pt x="1164849" y="6453622"/>
                </a:cubicBezTo>
                <a:cubicBezTo>
                  <a:pt x="1164849" y="6412922"/>
                  <a:pt x="1142690" y="6386694"/>
                  <a:pt x="1111035" y="6386694"/>
                </a:cubicBezTo>
                <a:cubicBezTo>
                  <a:pt x="1101086" y="6386467"/>
                  <a:pt x="1091137" y="6388502"/>
                  <a:pt x="1081866" y="6392346"/>
                </a:cubicBezTo>
                <a:close/>
                <a:moveTo>
                  <a:pt x="1149925" y="6251480"/>
                </a:moveTo>
                <a:cubicBezTo>
                  <a:pt x="1088876" y="6251480"/>
                  <a:pt x="1023529" y="6275674"/>
                  <a:pt x="991648" y="6331975"/>
                </a:cubicBezTo>
                <a:cubicBezTo>
                  <a:pt x="988934" y="6335593"/>
                  <a:pt x="987352" y="6339890"/>
                  <a:pt x="986899" y="6344411"/>
                </a:cubicBezTo>
                <a:cubicBezTo>
                  <a:pt x="986674" y="6348933"/>
                  <a:pt x="988257" y="6353456"/>
                  <a:pt x="991195" y="6356848"/>
                </a:cubicBezTo>
                <a:cubicBezTo>
                  <a:pt x="994814" y="6361144"/>
                  <a:pt x="1000014" y="6363857"/>
                  <a:pt x="1005667" y="6364309"/>
                </a:cubicBezTo>
                <a:cubicBezTo>
                  <a:pt x="1012903" y="6364536"/>
                  <a:pt x="1019460" y="6360692"/>
                  <a:pt x="1023077" y="6354587"/>
                </a:cubicBezTo>
                <a:cubicBezTo>
                  <a:pt x="1054054" y="6298285"/>
                  <a:pt x="1089554" y="6259846"/>
                  <a:pt x="1149473" y="6259846"/>
                </a:cubicBezTo>
                <a:cubicBezTo>
                  <a:pt x="1209392" y="6259846"/>
                  <a:pt x="1247152" y="6300546"/>
                  <a:pt x="1278130" y="6355491"/>
                </a:cubicBezTo>
                <a:cubicBezTo>
                  <a:pt x="1282426" y="6361369"/>
                  <a:pt x="1289887" y="6364536"/>
                  <a:pt x="1297123" y="6363630"/>
                </a:cubicBezTo>
                <a:cubicBezTo>
                  <a:pt x="1308428" y="6363178"/>
                  <a:pt x="1313855" y="6350743"/>
                  <a:pt x="1313629" y="6344638"/>
                </a:cubicBezTo>
                <a:cubicBezTo>
                  <a:pt x="1313403" y="6340115"/>
                  <a:pt x="1311820" y="6335819"/>
                  <a:pt x="1309333" y="6332202"/>
                </a:cubicBezTo>
                <a:cubicBezTo>
                  <a:pt x="1276999" y="6275448"/>
                  <a:pt x="1210974" y="6251480"/>
                  <a:pt x="1149925" y="6251480"/>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endParaRPr lang="en-US"/>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prstGeom prst="rect">
            <a:avLst/>
          </a:prstGeo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prstGeom prst="rect">
            <a:avLst/>
          </a:prstGeo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a:t>
            </a:r>
            <a:r>
              <a:rPr lang="en-US" dirty="0" err="1"/>
              <a:t>recolour</a:t>
            </a:r>
            <a:r>
              <a:rPr lang="en-US" dirty="0"/>
              <a:t> text as required”.</a:t>
            </a:r>
            <a:endParaRPr lang="en-GB" dirty="0"/>
          </a:p>
        </p:txBody>
      </p:sp>
    </p:spTree>
    <p:extLst>
      <p:ext uri="{BB962C8B-B14F-4D97-AF65-F5344CB8AC3E}">
        <p14:creationId xmlns:p14="http://schemas.microsoft.com/office/powerpoint/2010/main" val="40506915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9F2FCA-3A1B-2C34-BAB8-06E7404831F2}"/>
              </a:ext>
            </a:extLst>
          </p:cNvPr>
          <p:cNvSpPr/>
          <p:nvPr userDrawn="1"/>
        </p:nvSpPr>
        <p:spPr>
          <a:xfrm rot="10800000">
            <a:off x="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dirty="0"/>
              <a:t>Header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grpSp>
        <p:nvGrpSpPr>
          <p:cNvPr id="37" name="Group 36">
            <a:extLst>
              <a:ext uri="{FF2B5EF4-FFF2-40B4-BE49-F238E27FC236}">
                <a16:creationId xmlns:a16="http://schemas.microsoft.com/office/drawing/2014/main" id="{0509A6B2-B7B6-31AC-D11A-A72454157CCF}"/>
              </a:ext>
            </a:extLst>
          </p:cNvPr>
          <p:cNvGrpSpPr/>
          <p:nvPr userDrawn="1"/>
        </p:nvGrpSpPr>
        <p:grpSpPr>
          <a:xfrm>
            <a:off x="592101" y="6241682"/>
            <a:ext cx="863309" cy="447470"/>
            <a:chOff x="5591148" y="347222"/>
            <a:chExt cx="1029067" cy="533386"/>
          </a:xfrm>
        </p:grpSpPr>
        <p:sp>
          <p:nvSpPr>
            <p:cNvPr id="38" name="Freeform 37">
              <a:extLst>
                <a:ext uri="{FF2B5EF4-FFF2-40B4-BE49-F238E27FC236}">
                  <a16:creationId xmlns:a16="http://schemas.microsoft.com/office/drawing/2014/main" id="{FE2EA192-AA27-1106-BFE1-CA43C34A62C9}"/>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2E78C2C0-D801-1B59-8247-C6C89F09BEF0}"/>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CC591522-DEE5-9FFE-3824-070DAF71C4A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C737273-98EC-C507-926D-B22A7C24937C}"/>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A62FEF7-AB11-991F-5749-5A19D3D5512B}"/>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A1512C01-66FE-A809-A721-1A8AED2A6916}"/>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175463AD-18B8-5BF1-3412-326CDF4DDD8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44F215F-F667-58EE-4614-61C66E12B6F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5ED4ADA8-8CCB-5874-205A-0079D830723F}"/>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576BBD72-E24D-6676-FED7-D9228F5BD03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CA69BB79-3DC1-2C9E-0039-44E7C3AE08C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9DB35863-EAC3-8DB6-8B10-3C66054A2E0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7B6777D-4C65-5784-9A74-77B6EA54AD19}"/>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7D10368E-9CD6-1CFB-7A4D-730EC948FF77}"/>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2E265164-07D0-57EE-896C-BBB3A0FE28C9}"/>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ED05A3A-956C-C9DA-762A-263A56DE51F1}"/>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DE42446-6E20-2114-E97B-4A79E1E8733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2B7B8DE3-8E70-1962-56D3-5E2E8B3649A1}"/>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99A98E8-941D-7A3F-00F4-EC81838F8143}"/>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1FAE9F13-05E4-E5ED-7F22-8BEAA6553315}"/>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839A713-45C2-52EB-03DD-E8AB6173FEDC}"/>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51F6F71F-5BE9-9B1C-25DC-039F3D5232CE}"/>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4581C6C1-BF6B-B62C-7A00-9325217162B4}"/>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A954BC54-35A4-856D-2772-7E6BC1F4A963}"/>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5793651-9C36-FD68-54E8-F7B0347E33B9}"/>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2065273468"/>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A0B5F4-9BE5-9DF3-3D1E-88F3EBDD4AC2}"/>
              </a:ext>
            </a:extLst>
          </p:cNvPr>
          <p:cNvSpPr/>
          <p:nvPr userDrawn="1"/>
        </p:nvSpPr>
        <p:spPr>
          <a:xfrm>
            <a:off x="0"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dirty="0"/>
              <a:t>Header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grpSp>
        <p:nvGrpSpPr>
          <p:cNvPr id="9" name="Group 8">
            <a:extLst>
              <a:ext uri="{FF2B5EF4-FFF2-40B4-BE49-F238E27FC236}">
                <a16:creationId xmlns:a16="http://schemas.microsoft.com/office/drawing/2014/main" id="{0461E828-8278-D9B7-0AC6-458E818497B9}"/>
              </a:ext>
            </a:extLst>
          </p:cNvPr>
          <p:cNvGrpSpPr/>
          <p:nvPr userDrawn="1"/>
        </p:nvGrpSpPr>
        <p:grpSpPr>
          <a:xfrm>
            <a:off x="594288" y="6242315"/>
            <a:ext cx="863309" cy="447470"/>
            <a:chOff x="5591148" y="1647262"/>
            <a:chExt cx="1029067" cy="533386"/>
          </a:xfrm>
        </p:grpSpPr>
        <p:sp>
          <p:nvSpPr>
            <p:cNvPr id="87" name="Freeform 86">
              <a:extLst>
                <a:ext uri="{FF2B5EF4-FFF2-40B4-BE49-F238E27FC236}">
                  <a16:creationId xmlns:a16="http://schemas.microsoft.com/office/drawing/2014/main" id="{AA976A32-0EA5-4B87-3E15-244E5FA1BFA5}"/>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4F883BDF-CA8B-1787-BB09-5A45EE555DE7}"/>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D58E560A-B3F6-8336-20C4-6BD0FF4ADC60}"/>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9C590BAF-5707-61E9-45DB-4FF5789E36EC}"/>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D1B24298-065C-2A3C-AE78-899A17B8804C}"/>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A9314CA2-9EBA-E46F-01C9-040CBED0A91B}"/>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E3B1A46-11F8-F3FA-93D4-DA94906CD075}"/>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58E8E4A7-6983-D3BC-E238-3B5DFFC9CE6D}"/>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71687FFE-76AF-53CE-EEBA-AAADFCD4372E}"/>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2B2EE6C7-CF7B-DC37-1FA1-E31181C54B0E}"/>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102D9565-CE31-43D9-4C14-7BFD6E626E8D}"/>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E1083FB7-B0A3-F2FE-433B-A6AAFBF252FE}"/>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53348BC6-9590-2FD5-63C0-2AC383F81CC6}"/>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BABBDF44-8A00-EB25-D8D5-A3243D320BB6}"/>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5B7BAE74-8A4D-2408-1720-BECD7849E832}"/>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77DFD7A2-CCA4-6013-6F19-194BB1F0C815}"/>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4C7FBA1B-05F4-3965-7573-14C0D4119D66}"/>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F84B985D-E036-B179-1F1B-28D82D40CCCD}"/>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F948226E-9BFE-C9A3-A69B-B7DA01D09DA1}"/>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C801628B-627B-0D9A-852B-C03E60F35C52}"/>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B38D4311-1554-1DBA-078D-87FE6818DAE0}"/>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9B53846-C7BE-F731-6328-58BF4495910A}"/>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02F36ECD-A6B5-3226-76B6-909D4D4A4D32}"/>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9A92071B-A0ED-0D54-7ABD-BD97CD27C783}"/>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D21D4160-9DDA-91F7-F547-4DAB54A06FA6}"/>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90841879"/>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Gradient 1: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DF1526-FA8A-F101-800A-1B3FE5448BCF}"/>
              </a:ext>
            </a:extLst>
          </p:cNvPr>
          <p:cNvSpPr/>
          <p:nvPr userDrawn="1"/>
        </p:nvSpPr>
        <p:spPr>
          <a:xfrm rot="10800000">
            <a:off x="6096000"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5088389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Gradient 1: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EC960F-3C3C-48DF-6CCF-11E0404CFE45}"/>
              </a:ext>
            </a:extLst>
          </p:cNvPr>
          <p:cNvSpPr/>
          <p:nvPr userDrawn="1"/>
        </p:nvSpPr>
        <p:spPr>
          <a:xfrm>
            <a:off x="6096000" y="0"/>
            <a:ext cx="6096000"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310331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Gradient 2: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697233-3C21-6461-0DCB-A71376D62791}"/>
              </a:ext>
            </a:extLst>
          </p:cNvPr>
          <p:cNvSpPr/>
          <p:nvPr userDrawn="1"/>
        </p:nvSpPr>
        <p:spPr>
          <a:xfrm rot="10800000">
            <a:off x="802640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072244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image - 2 or 3 lines">
    <p:bg>
      <p:bgPr>
        <a:solidFill>
          <a:schemeClr val="tx1"/>
        </a:solidFill>
        <a:effectLst/>
      </p:bgPr>
    </p:bg>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268B50F7-3BFA-99DA-1C43-9A5213ADA59C}"/>
              </a:ext>
            </a:extLst>
          </p:cNvPr>
          <p:cNvSpPr>
            <a:spLocks noGrp="1"/>
          </p:cNvSpPr>
          <p:nvPr>
            <p:ph type="pic" sz="quarter" idx="10"/>
          </p:nvPr>
        </p:nvSpPr>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6 w 12191995"/>
              <a:gd name="connsiteY14" fmla="*/ 846646 h 6857997"/>
              <a:gd name="connsiteX15" fmla="*/ 5709196 w 12191995"/>
              <a:gd name="connsiteY15" fmla="*/ 855541 h 6857997"/>
              <a:gd name="connsiteX16" fmla="*/ 5690328 w 12191995"/>
              <a:gd name="connsiteY16" fmla="*/ 872521 h 6857997"/>
              <a:gd name="connsiteX17" fmla="*/ 5675236 w 12191995"/>
              <a:gd name="connsiteY17" fmla="*/ 860392 h 6857997"/>
              <a:gd name="connsiteX18" fmla="*/ 5688982 w 12191995"/>
              <a:gd name="connsiteY18" fmla="*/ 849072 h 6857997"/>
              <a:gd name="connsiteX19" fmla="*/ 5700841 w 12191995"/>
              <a:gd name="connsiteY19" fmla="*/ 849072 h 6857997"/>
              <a:gd name="connsiteX20" fmla="*/ 5709196 w 12191995"/>
              <a:gd name="connsiteY20" fmla="*/ 846646 h 6857997"/>
              <a:gd name="connsiteX21" fmla="*/ 6530703 w 12191995"/>
              <a:gd name="connsiteY21" fmla="*/ 825894 h 6857997"/>
              <a:gd name="connsiteX22" fmla="*/ 6545527 w 12191995"/>
              <a:gd name="connsiteY22" fmla="*/ 838022 h 6857997"/>
              <a:gd name="connsiteX23" fmla="*/ 6515610 w 12191995"/>
              <a:gd name="connsiteY23" fmla="*/ 838022 h 6857997"/>
              <a:gd name="connsiteX24" fmla="*/ 6530703 w 12191995"/>
              <a:gd name="connsiteY24" fmla="*/ 825894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5 h 6857997"/>
              <a:gd name="connsiteX31" fmla="*/ 5746658 w 12191995"/>
              <a:gd name="connsiteY31" fmla="*/ 825354 h 6857997"/>
              <a:gd name="connsiteX32" fmla="*/ 5746658 w 12191995"/>
              <a:gd name="connsiteY32" fmla="*/ 814303 h 6857997"/>
              <a:gd name="connsiteX33" fmla="*/ 5738304 w 12191995"/>
              <a:gd name="connsiteY33" fmla="*/ 814303 h 6857997"/>
              <a:gd name="connsiteX34" fmla="*/ 5738304 w 12191995"/>
              <a:gd name="connsiteY34" fmla="*/ 878450 h 6857997"/>
              <a:gd name="connsiteX35" fmla="*/ 5746929 w 12191995"/>
              <a:gd name="connsiteY35" fmla="*/ 878450 h 6857997"/>
              <a:gd name="connsiteX36" fmla="*/ 5746929 w 12191995"/>
              <a:gd name="connsiteY36" fmla="*/ 842603 h 6857997"/>
              <a:gd name="connsiteX37" fmla="*/ 5766334 w 12191995"/>
              <a:gd name="connsiteY37" fmla="*/ 822119 h 6857997"/>
              <a:gd name="connsiteX38" fmla="*/ 5770646 w 12191995"/>
              <a:gd name="connsiteY38" fmla="*/ 822119 h 6857997"/>
              <a:gd name="connsiteX39" fmla="*/ 5770916 w 12191995"/>
              <a:gd name="connsiteY39" fmla="*/ 813495 h 6857997"/>
              <a:gd name="connsiteX40" fmla="*/ 5766065 w 12191995"/>
              <a:gd name="connsiteY40" fmla="*/ 813225 h 6857997"/>
              <a:gd name="connsiteX41" fmla="*/ 5883577 w 12191995"/>
              <a:gd name="connsiteY41" fmla="*/ 812418 h 6857997"/>
              <a:gd name="connsiteX42" fmla="*/ 5850426 w 12191995"/>
              <a:gd name="connsiteY42" fmla="*/ 846378 h 6857997"/>
              <a:gd name="connsiteX43" fmla="*/ 5883577 w 12191995"/>
              <a:gd name="connsiteY43" fmla="*/ 880068 h 6857997"/>
              <a:gd name="connsiteX44" fmla="*/ 5916998 w 12191995"/>
              <a:gd name="connsiteY44" fmla="*/ 846378 h 6857997"/>
              <a:gd name="connsiteX45" fmla="*/ 5883577 w 12191995"/>
              <a:gd name="connsiteY45" fmla="*/ 812418 h 6857997"/>
              <a:gd name="connsiteX46" fmla="*/ 5693563 w 12191995"/>
              <a:gd name="connsiteY46" fmla="*/ 812417 h 6857997"/>
              <a:gd name="connsiteX47" fmla="*/ 5669037 w 12191995"/>
              <a:gd name="connsiteY47" fmla="*/ 820503 h 6857997"/>
              <a:gd name="connsiteX48" fmla="*/ 5673349 w 12191995"/>
              <a:gd name="connsiteY48" fmla="*/ 827241 h 6857997"/>
              <a:gd name="connsiteX49" fmla="*/ 5693024 w 12191995"/>
              <a:gd name="connsiteY49" fmla="*/ 820233 h 6857997"/>
              <a:gd name="connsiteX50" fmla="*/ 5709196 w 12191995"/>
              <a:gd name="connsiteY50" fmla="*/ 833979 h 6857997"/>
              <a:gd name="connsiteX51" fmla="*/ 5708926 w 12191995"/>
              <a:gd name="connsiteY51" fmla="*/ 835596 h 6857997"/>
              <a:gd name="connsiteX52" fmla="*/ 5702727 w 12191995"/>
              <a:gd name="connsiteY52" fmla="*/ 841526 h 6857997"/>
              <a:gd name="connsiteX53" fmla="*/ 5687364 w 12191995"/>
              <a:gd name="connsiteY53" fmla="*/ 841526 h 6857997"/>
              <a:gd name="connsiteX54" fmla="*/ 5665532 w 12191995"/>
              <a:gd name="connsiteY54" fmla="*/ 860392 h 6857997"/>
              <a:gd name="connsiteX55" fmla="*/ 5688982 w 12191995"/>
              <a:gd name="connsiteY55" fmla="*/ 880067 h 6857997"/>
              <a:gd name="connsiteX56" fmla="*/ 5709196 w 12191995"/>
              <a:gd name="connsiteY56" fmla="*/ 870364 h 6857997"/>
              <a:gd name="connsiteX57" fmla="*/ 5709196 w 12191995"/>
              <a:gd name="connsiteY57" fmla="*/ 878450 h 6857997"/>
              <a:gd name="connsiteX58" fmla="*/ 5718089 w 12191995"/>
              <a:gd name="connsiteY58" fmla="*/ 878450 h 6857997"/>
              <a:gd name="connsiteX59" fmla="*/ 5718089 w 12191995"/>
              <a:gd name="connsiteY59" fmla="*/ 834248 h 6857997"/>
              <a:gd name="connsiteX60" fmla="*/ 5693563 w 12191995"/>
              <a:gd name="connsiteY60" fmla="*/ 812417 h 6857997"/>
              <a:gd name="connsiteX61" fmla="*/ 6261179 w 12191995"/>
              <a:gd name="connsiteY61" fmla="*/ 811879 h 6857997"/>
              <a:gd name="connsiteX62" fmla="*/ 6261179 w 12191995"/>
              <a:gd name="connsiteY62" fmla="*/ 827780 h 6857997"/>
              <a:gd name="connsiteX63" fmla="*/ 6270612 w 12191995"/>
              <a:gd name="connsiteY63" fmla="*/ 827780 h 6857997"/>
              <a:gd name="connsiteX64" fmla="*/ 6270612 w 12191995"/>
              <a:gd name="connsiteY64" fmla="*/ 878451 h 6857997"/>
              <a:gd name="connsiteX65" fmla="*/ 6289479 w 12191995"/>
              <a:gd name="connsiteY65" fmla="*/ 878451 h 6857997"/>
              <a:gd name="connsiteX66" fmla="*/ 6289479 w 12191995"/>
              <a:gd name="connsiteY66" fmla="*/ 811879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530973 w 12191995"/>
              <a:gd name="connsiteY74" fmla="*/ 810531 h 6857997"/>
              <a:gd name="connsiteX75" fmla="*/ 6496204 w 12191995"/>
              <a:gd name="connsiteY75" fmla="*/ 845569 h 6857997"/>
              <a:gd name="connsiteX76" fmla="*/ 6531242 w 12191995"/>
              <a:gd name="connsiteY76" fmla="*/ 880607 h 6857997"/>
              <a:gd name="connsiteX77" fmla="*/ 6564663 w 12191995"/>
              <a:gd name="connsiteY77" fmla="*/ 859584 h 6857997"/>
              <a:gd name="connsiteX78" fmla="*/ 6544988 w 12191995"/>
              <a:gd name="connsiteY78" fmla="*/ 857428 h 6857997"/>
              <a:gd name="connsiteX79" fmla="*/ 6531512 w 12191995"/>
              <a:gd name="connsiteY79" fmla="*/ 864166 h 6857997"/>
              <a:gd name="connsiteX80" fmla="*/ 6516149 w 12191995"/>
              <a:gd name="connsiteY80" fmla="*/ 850690 h 6857997"/>
              <a:gd name="connsiteX81" fmla="*/ 6565741 w 12191995"/>
              <a:gd name="connsiteY81" fmla="*/ 850690 h 6857997"/>
              <a:gd name="connsiteX82" fmla="*/ 6566011 w 12191995"/>
              <a:gd name="connsiteY82" fmla="*/ 850420 h 6857997"/>
              <a:gd name="connsiteX83" fmla="*/ 6530973 w 12191995"/>
              <a:gd name="connsiteY83" fmla="*/ 810531 h 6857997"/>
              <a:gd name="connsiteX84" fmla="*/ 6250668 w 12191995"/>
              <a:gd name="connsiteY84" fmla="*/ 810529 h 6857997"/>
              <a:gd name="connsiteX85" fmla="*/ 6233419 w 12191995"/>
              <a:gd name="connsiteY85" fmla="*/ 822119 h 6857997"/>
              <a:gd name="connsiteX86" fmla="*/ 6233419 w 12191995"/>
              <a:gd name="connsiteY86" fmla="*/ 811607 h 6857997"/>
              <a:gd name="connsiteX87" fmla="*/ 6215091 w 12191995"/>
              <a:gd name="connsiteY87" fmla="*/ 811607 h 6857997"/>
              <a:gd name="connsiteX88" fmla="*/ 6215091 w 12191995"/>
              <a:gd name="connsiteY88" fmla="*/ 878449 h 6857997"/>
              <a:gd name="connsiteX89" fmla="*/ 6233958 w 12191995"/>
              <a:gd name="connsiteY89" fmla="*/ 878449 h 6857997"/>
              <a:gd name="connsiteX90" fmla="*/ 6233958 w 12191995"/>
              <a:gd name="connsiteY90" fmla="*/ 846645 h 6857997"/>
              <a:gd name="connsiteX91" fmla="*/ 6247973 w 12191995"/>
              <a:gd name="connsiteY91" fmla="*/ 830474 h 6857997"/>
              <a:gd name="connsiteX92" fmla="*/ 6256059 w 12191995"/>
              <a:gd name="connsiteY92" fmla="*/ 830474 h 6857997"/>
              <a:gd name="connsiteX93" fmla="*/ 6255789 w 12191995"/>
              <a:gd name="connsiteY93" fmla="*/ 811068 h 6857997"/>
              <a:gd name="connsiteX94" fmla="*/ 6250668 w 12191995"/>
              <a:gd name="connsiteY94" fmla="*/ 810529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2 h 6857997"/>
              <a:gd name="connsiteX126" fmla="*/ 5787627 w 12191995"/>
              <a:gd name="connsiteY126" fmla="*/ 813764 h 6857997"/>
              <a:gd name="connsiteX127" fmla="*/ 5776577 w 12191995"/>
              <a:gd name="connsiteY127" fmla="*/ 813764 h 6857997"/>
              <a:gd name="connsiteX128" fmla="*/ 5776577 w 12191995"/>
              <a:gd name="connsiteY128" fmla="*/ 821041 h 6857997"/>
              <a:gd name="connsiteX129" fmla="*/ 5787627 w 12191995"/>
              <a:gd name="connsiteY129" fmla="*/ 821041 h 6857997"/>
              <a:gd name="connsiteX130" fmla="*/ 5787627 w 12191995"/>
              <a:gd name="connsiteY130" fmla="*/ 864704 h 6857997"/>
              <a:gd name="connsiteX131" fmla="*/ 5802450 w 12191995"/>
              <a:gd name="connsiteY131" fmla="*/ 878450 h 6857997"/>
              <a:gd name="connsiteX132" fmla="*/ 5812424 w 12191995"/>
              <a:gd name="connsiteY132" fmla="*/ 877911 h 6857997"/>
              <a:gd name="connsiteX133" fmla="*/ 5812424 w 12191995"/>
              <a:gd name="connsiteY133" fmla="*/ 870634 h 6857997"/>
              <a:gd name="connsiteX134" fmla="*/ 5805685 w 12191995"/>
              <a:gd name="connsiteY134" fmla="*/ 871173 h 6857997"/>
              <a:gd name="connsiteX135" fmla="*/ 5796522 w 12191995"/>
              <a:gd name="connsiteY135" fmla="*/ 864974 h 6857997"/>
              <a:gd name="connsiteX136" fmla="*/ 5796522 w 12191995"/>
              <a:gd name="connsiteY136" fmla="*/ 821311 h 6857997"/>
              <a:gd name="connsiteX137" fmla="*/ 5812424 w 12191995"/>
              <a:gd name="connsiteY137" fmla="*/ 821311 h 6857997"/>
              <a:gd name="connsiteX138" fmla="*/ 5812424 w 12191995"/>
              <a:gd name="connsiteY138" fmla="*/ 814034 h 6857997"/>
              <a:gd name="connsiteX139" fmla="*/ 5796522 w 12191995"/>
              <a:gd name="connsiteY139" fmla="*/ 814034 h 6857997"/>
              <a:gd name="connsiteX140" fmla="*/ 5796522 w 12191995"/>
              <a:gd name="connsiteY140" fmla="*/ 787082 h 6857997"/>
              <a:gd name="connsiteX141" fmla="*/ 5796522 w 12191995"/>
              <a:gd name="connsiteY141" fmla="*/ 786812 h 6857997"/>
              <a:gd name="connsiteX142" fmla="*/ 6453619 w 12191995"/>
              <a:gd name="connsiteY142" fmla="*/ 786004 h 6857997"/>
              <a:gd name="connsiteX143" fmla="*/ 6453619 w 12191995"/>
              <a:gd name="connsiteY143" fmla="*/ 811339 h 6857997"/>
              <a:gd name="connsiteX144" fmla="*/ 6443108 w 12191995"/>
              <a:gd name="connsiteY144" fmla="*/ 811339 h 6857997"/>
              <a:gd name="connsiteX145" fmla="*/ 6443108 w 12191995"/>
              <a:gd name="connsiteY145" fmla="*/ 827241 h 6857997"/>
              <a:gd name="connsiteX146" fmla="*/ 6453619 w 12191995"/>
              <a:gd name="connsiteY146" fmla="*/ 827241 h 6857997"/>
              <a:gd name="connsiteX147" fmla="*/ 6453619 w 12191995"/>
              <a:gd name="connsiteY147" fmla="*/ 863896 h 6857997"/>
              <a:gd name="connsiteX148" fmla="*/ 6472756 w 12191995"/>
              <a:gd name="connsiteY148" fmla="*/ 878989 h 6857997"/>
              <a:gd name="connsiteX149" fmla="*/ 6487579 w 12191995"/>
              <a:gd name="connsiteY149" fmla="*/ 878181 h 6857997"/>
              <a:gd name="connsiteX150" fmla="*/ 6487579 w 12191995"/>
              <a:gd name="connsiteY150" fmla="*/ 862010 h 6857997"/>
              <a:gd name="connsiteX151" fmla="*/ 6478955 w 12191995"/>
              <a:gd name="connsiteY151" fmla="*/ 862549 h 6857997"/>
              <a:gd name="connsiteX152" fmla="*/ 6472756 w 12191995"/>
              <a:gd name="connsiteY152" fmla="*/ 857697 h 6857997"/>
              <a:gd name="connsiteX153" fmla="*/ 6472756 w 12191995"/>
              <a:gd name="connsiteY153" fmla="*/ 827511 h 6857997"/>
              <a:gd name="connsiteX154" fmla="*/ 6487310 w 12191995"/>
              <a:gd name="connsiteY154" fmla="*/ 827511 h 6857997"/>
              <a:gd name="connsiteX155" fmla="*/ 6487310 w 12191995"/>
              <a:gd name="connsiteY155" fmla="*/ 811609 h 6857997"/>
              <a:gd name="connsiteX156" fmla="*/ 6472756 w 12191995"/>
              <a:gd name="connsiteY156" fmla="*/ 811609 h 6857997"/>
              <a:gd name="connsiteX157" fmla="*/ 6472756 w 12191995"/>
              <a:gd name="connsiteY157" fmla="*/ 786273 h 6857997"/>
              <a:gd name="connsiteX158" fmla="*/ 5605968 w 12191995"/>
              <a:gd name="connsiteY158" fmla="*/ 784386 h 6857997"/>
              <a:gd name="connsiteX159" fmla="*/ 5625104 w 12191995"/>
              <a:gd name="connsiteY159" fmla="*/ 784386 h 6857997"/>
              <a:gd name="connsiteX160" fmla="*/ 5649901 w 12191995"/>
              <a:gd name="connsiteY160" fmla="*/ 807296 h 6857997"/>
              <a:gd name="connsiteX161" fmla="*/ 5625104 w 12191995"/>
              <a:gd name="connsiteY161" fmla="*/ 830744 h 6857997"/>
              <a:gd name="connsiteX162" fmla="*/ 5605968 w 12191995"/>
              <a:gd name="connsiteY162" fmla="*/ 830744 h 6857997"/>
              <a:gd name="connsiteX163" fmla="*/ 6279237 w 12191995"/>
              <a:gd name="connsiteY163" fmla="*/ 776571 h 6857997"/>
              <a:gd name="connsiteX164" fmla="*/ 6267108 w 12191995"/>
              <a:gd name="connsiteY164" fmla="*/ 788700 h 6857997"/>
              <a:gd name="connsiteX165" fmla="*/ 6279237 w 12191995"/>
              <a:gd name="connsiteY165" fmla="*/ 800828 h 6857997"/>
              <a:gd name="connsiteX166" fmla="*/ 6291366 w 12191995"/>
              <a:gd name="connsiteY166" fmla="*/ 788700 h 6857997"/>
              <a:gd name="connsiteX167" fmla="*/ 6279237 w 12191995"/>
              <a:gd name="connsiteY167" fmla="*/ 776571 h 6857997"/>
              <a:gd name="connsiteX168" fmla="*/ 5597074 w 12191995"/>
              <a:gd name="connsiteY168" fmla="*/ 776570 h 6857997"/>
              <a:gd name="connsiteX169" fmla="*/ 5597074 w 12191995"/>
              <a:gd name="connsiteY169" fmla="*/ 878450 h 6857997"/>
              <a:gd name="connsiteX170" fmla="*/ 5605968 w 12191995"/>
              <a:gd name="connsiteY170" fmla="*/ 878450 h 6857997"/>
              <a:gd name="connsiteX171" fmla="*/ 5605968 w 12191995"/>
              <a:gd name="connsiteY171" fmla="*/ 839099 h 6857997"/>
              <a:gd name="connsiteX172" fmla="*/ 5624026 w 12191995"/>
              <a:gd name="connsiteY172" fmla="*/ 839099 h 6857997"/>
              <a:gd name="connsiteX173" fmla="*/ 5659064 w 12191995"/>
              <a:gd name="connsiteY173" fmla="*/ 807565 h 6857997"/>
              <a:gd name="connsiteX174" fmla="*/ 5624026 w 12191995"/>
              <a:gd name="connsiteY174" fmla="*/ 776570 h 6857997"/>
              <a:gd name="connsiteX175" fmla="*/ 6108359 w 12191995"/>
              <a:gd name="connsiteY175" fmla="*/ 776570 h 6857997"/>
              <a:gd name="connsiteX176" fmla="*/ 6108359 w 12191995"/>
              <a:gd name="connsiteY176" fmla="*/ 878450 h 6857997"/>
              <a:gd name="connsiteX177" fmla="*/ 6127226 w 12191995"/>
              <a:gd name="connsiteY177" fmla="*/ 878450 h 6857997"/>
              <a:gd name="connsiteX178" fmla="*/ 6127226 w 12191995"/>
              <a:gd name="connsiteY178" fmla="*/ 776570 h 6857997"/>
              <a:gd name="connsiteX179" fmla="*/ 5951228 w 12191995"/>
              <a:gd name="connsiteY179" fmla="*/ 775762 h 6857997"/>
              <a:gd name="connsiteX180" fmla="*/ 5936674 w 12191995"/>
              <a:gd name="connsiteY180" fmla="*/ 791125 h 6857997"/>
              <a:gd name="connsiteX181" fmla="*/ 5936403 w 12191995"/>
              <a:gd name="connsiteY181" fmla="*/ 791125 h 6857997"/>
              <a:gd name="connsiteX182" fmla="*/ 5936403 w 12191995"/>
              <a:gd name="connsiteY182" fmla="*/ 814034 h 6857997"/>
              <a:gd name="connsiteX183" fmla="*/ 5925353 w 12191995"/>
              <a:gd name="connsiteY183" fmla="*/ 814034 h 6857997"/>
              <a:gd name="connsiteX184" fmla="*/ 5925353 w 12191995"/>
              <a:gd name="connsiteY184" fmla="*/ 821311 h 6857997"/>
              <a:gd name="connsiteX185" fmla="*/ 5936403 w 12191995"/>
              <a:gd name="connsiteY185" fmla="*/ 821311 h 6857997"/>
              <a:gd name="connsiteX186" fmla="*/ 5936403 w 12191995"/>
              <a:gd name="connsiteY186" fmla="*/ 878181 h 6857997"/>
              <a:gd name="connsiteX187" fmla="*/ 5945298 w 12191995"/>
              <a:gd name="connsiteY187" fmla="*/ 878181 h 6857997"/>
              <a:gd name="connsiteX188" fmla="*/ 5945298 w 12191995"/>
              <a:gd name="connsiteY188" fmla="*/ 821311 h 6857997"/>
              <a:gd name="connsiteX189" fmla="*/ 5958505 w 12191995"/>
              <a:gd name="connsiteY189" fmla="*/ 821311 h 6857997"/>
              <a:gd name="connsiteX190" fmla="*/ 5958505 w 12191995"/>
              <a:gd name="connsiteY190" fmla="*/ 814034 h 6857997"/>
              <a:gd name="connsiteX191" fmla="*/ 5945298 w 12191995"/>
              <a:gd name="connsiteY191" fmla="*/ 814034 h 6857997"/>
              <a:gd name="connsiteX192" fmla="*/ 5945298 w 12191995"/>
              <a:gd name="connsiteY192" fmla="*/ 791933 h 6857997"/>
              <a:gd name="connsiteX193" fmla="*/ 5953384 w 12191995"/>
              <a:gd name="connsiteY193" fmla="*/ 783309 h 6857997"/>
              <a:gd name="connsiteX194" fmla="*/ 5959853 w 12191995"/>
              <a:gd name="connsiteY194" fmla="*/ 784117 h 6857997"/>
              <a:gd name="connsiteX195" fmla="*/ 5959853 w 12191995"/>
              <a:gd name="connsiteY195" fmla="*/ 776301 h 6857997"/>
              <a:gd name="connsiteX196" fmla="*/ 5951228 w 12191995"/>
              <a:gd name="connsiteY196" fmla="*/ 775762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8 h 6857997"/>
              <a:gd name="connsiteX209" fmla="*/ 6603474 w 12191995"/>
              <a:gd name="connsiteY209" fmla="*/ 647468 h 6857997"/>
              <a:gd name="connsiteX210" fmla="*/ 6606709 w 12191995"/>
              <a:gd name="connsiteY210" fmla="*/ 648276 h 6857997"/>
              <a:gd name="connsiteX211" fmla="*/ 6607517 w 12191995"/>
              <a:gd name="connsiteY211" fmla="*/ 650702 h 6857997"/>
              <a:gd name="connsiteX212" fmla="*/ 6606439 w 12191995"/>
              <a:gd name="connsiteY212" fmla="*/ 652858 h 6857997"/>
              <a:gd name="connsiteX213" fmla="*/ 6603744 w 12191995"/>
              <a:gd name="connsiteY213" fmla="*/ 653667 h 6857997"/>
              <a:gd name="connsiteX214" fmla="*/ 6600240 w 12191995"/>
              <a:gd name="connsiteY214" fmla="*/ 653667 h 6857997"/>
              <a:gd name="connsiteX215" fmla="*/ 6596467 w 12191995"/>
              <a:gd name="connsiteY215" fmla="*/ 644772 h 6857997"/>
              <a:gd name="connsiteX216" fmla="*/ 6596467 w 12191995"/>
              <a:gd name="connsiteY216" fmla="*/ 664987 h 6857997"/>
              <a:gd name="connsiteX217" fmla="*/ 6600240 w 12191995"/>
              <a:gd name="connsiteY217" fmla="*/ 664987 h 6857997"/>
              <a:gd name="connsiteX218" fmla="*/ 6600240 w 12191995"/>
              <a:gd name="connsiteY218" fmla="*/ 656901 h 6857997"/>
              <a:gd name="connsiteX219" fmla="*/ 6604283 w 12191995"/>
              <a:gd name="connsiteY219" fmla="*/ 656901 h 6857997"/>
              <a:gd name="connsiteX220" fmla="*/ 6606978 w 12191995"/>
              <a:gd name="connsiteY220" fmla="*/ 657710 h 6857997"/>
              <a:gd name="connsiteX221" fmla="*/ 6607787 w 12191995"/>
              <a:gd name="connsiteY221" fmla="*/ 660135 h 6857997"/>
              <a:gd name="connsiteX222" fmla="*/ 6607787 w 12191995"/>
              <a:gd name="connsiteY222" fmla="*/ 663370 h 6857997"/>
              <a:gd name="connsiteX223" fmla="*/ 6608056 w 12191995"/>
              <a:gd name="connsiteY223" fmla="*/ 664717 h 6857997"/>
              <a:gd name="connsiteX224" fmla="*/ 6611560 w 12191995"/>
              <a:gd name="connsiteY224" fmla="*/ 664717 h 6857997"/>
              <a:gd name="connsiteX225" fmla="*/ 6611560 w 12191995"/>
              <a:gd name="connsiteY225" fmla="*/ 664448 h 6857997"/>
              <a:gd name="connsiteX226" fmla="*/ 6611021 w 12191995"/>
              <a:gd name="connsiteY226" fmla="*/ 663100 h 6857997"/>
              <a:gd name="connsiteX227" fmla="*/ 6611021 w 12191995"/>
              <a:gd name="connsiteY227" fmla="*/ 661483 h 6857997"/>
              <a:gd name="connsiteX228" fmla="*/ 6611021 w 12191995"/>
              <a:gd name="connsiteY228" fmla="*/ 660135 h 6857997"/>
              <a:gd name="connsiteX229" fmla="*/ 6610213 w 12191995"/>
              <a:gd name="connsiteY229" fmla="*/ 657170 h 6857997"/>
              <a:gd name="connsiteX230" fmla="*/ 6608056 w 12191995"/>
              <a:gd name="connsiteY230" fmla="*/ 655284 h 6857997"/>
              <a:gd name="connsiteX231" fmla="*/ 6610213 w 12191995"/>
              <a:gd name="connsiteY231" fmla="*/ 653397 h 6857997"/>
              <a:gd name="connsiteX232" fmla="*/ 6611021 w 12191995"/>
              <a:gd name="connsiteY232" fmla="*/ 650971 h 6857997"/>
              <a:gd name="connsiteX233" fmla="*/ 6608865 w 12191995"/>
              <a:gd name="connsiteY233" fmla="*/ 646390 h 6857997"/>
              <a:gd name="connsiteX234" fmla="*/ 6603205 w 12191995"/>
              <a:gd name="connsiteY234" fmla="*/ 644772 h 6857997"/>
              <a:gd name="connsiteX235" fmla="*/ 6603980 w 12191995"/>
              <a:gd name="connsiteY235" fmla="*/ 640292 h 6857997"/>
              <a:gd name="connsiteX236" fmla="*/ 6613447 w 12191995"/>
              <a:gd name="connsiteY236" fmla="*/ 644503 h 6857997"/>
              <a:gd name="connsiteX237" fmla="*/ 6613447 w 12191995"/>
              <a:gd name="connsiteY237" fmla="*/ 665526 h 6857997"/>
              <a:gd name="connsiteX238" fmla="*/ 6612638 w 12191995"/>
              <a:gd name="connsiteY238" fmla="*/ 666334 h 6857997"/>
              <a:gd name="connsiteX239" fmla="*/ 6593502 w 12191995"/>
              <a:gd name="connsiteY239" fmla="*/ 665526 h 6857997"/>
              <a:gd name="connsiteX240" fmla="*/ 6589459 w 12191995"/>
              <a:gd name="connsiteY240" fmla="*/ 655014 h 6857997"/>
              <a:gd name="connsiteX241" fmla="*/ 6593772 w 12191995"/>
              <a:gd name="connsiteY241" fmla="*/ 644503 h 6857997"/>
              <a:gd name="connsiteX242" fmla="*/ 6594311 w 12191995"/>
              <a:gd name="connsiteY242" fmla="*/ 643964 h 6857997"/>
              <a:gd name="connsiteX243" fmla="*/ 6603980 w 12191995"/>
              <a:gd name="connsiteY243" fmla="*/ 640292 h 6857997"/>
              <a:gd name="connsiteX244" fmla="*/ 6603104 w 12191995"/>
              <a:gd name="connsiteY244" fmla="*/ 637327 h 6857997"/>
              <a:gd name="connsiteX245" fmla="*/ 6591615 w 12191995"/>
              <a:gd name="connsiteY245" fmla="*/ 642347 h 6857997"/>
              <a:gd name="connsiteX246" fmla="*/ 6586764 w 12191995"/>
              <a:gd name="connsiteY246" fmla="*/ 655014 h 6857997"/>
              <a:gd name="connsiteX247" fmla="*/ 6591615 w 12191995"/>
              <a:gd name="connsiteY247" fmla="*/ 667682 h 6857997"/>
              <a:gd name="connsiteX248" fmla="*/ 6592154 w 12191995"/>
              <a:gd name="connsiteY248" fmla="*/ 668221 h 6857997"/>
              <a:gd name="connsiteX249" fmla="*/ 6615334 w 12191995"/>
              <a:gd name="connsiteY249" fmla="*/ 667682 h 6857997"/>
              <a:gd name="connsiteX250" fmla="*/ 6620185 w 12191995"/>
              <a:gd name="connsiteY250" fmla="*/ 655014 h 6857997"/>
              <a:gd name="connsiteX251" fmla="*/ 6615334 w 12191995"/>
              <a:gd name="connsiteY251" fmla="*/ 642347 h 6857997"/>
              <a:gd name="connsiteX252" fmla="*/ 6614794 w 12191995"/>
              <a:gd name="connsiteY252" fmla="*/ 641808 h 6857997"/>
              <a:gd name="connsiteX253" fmla="*/ 6603104 w 12191995"/>
              <a:gd name="connsiteY253" fmla="*/ 637327 h 6857997"/>
              <a:gd name="connsiteX254" fmla="*/ 6195954 w 12191995"/>
              <a:gd name="connsiteY254" fmla="*/ 529687 h 6857997"/>
              <a:gd name="connsiteX255" fmla="*/ 6233418 w 12191995"/>
              <a:gd name="connsiteY255" fmla="*/ 590330 h 6857997"/>
              <a:gd name="connsiteX256" fmla="*/ 6192451 w 12191995"/>
              <a:gd name="connsiteY256" fmla="*/ 653937 h 6857997"/>
              <a:gd name="connsiteX257" fmla="*/ 6171158 w 12191995"/>
              <a:gd name="connsiteY257" fmla="*/ 650434 h 6857997"/>
              <a:gd name="connsiteX258" fmla="*/ 6171158 w 12191995"/>
              <a:gd name="connsiteY258" fmla="*/ 534539 h 6857997"/>
              <a:gd name="connsiteX259" fmla="*/ 6195954 w 12191995"/>
              <a:gd name="connsiteY259" fmla="*/ 529687 h 6857997"/>
              <a:gd name="connsiteX260" fmla="*/ 6062271 w 12191995"/>
              <a:gd name="connsiteY260" fmla="*/ 510282 h 6857997"/>
              <a:gd name="connsiteX261" fmla="*/ 6062271 w 12191995"/>
              <a:gd name="connsiteY261" fmla="*/ 673344 h 6857997"/>
              <a:gd name="connsiteX262" fmla="*/ 6099196 w 12191995"/>
              <a:gd name="connsiteY262" fmla="*/ 673344 h 6857997"/>
              <a:gd name="connsiteX263" fmla="*/ 6099196 w 12191995"/>
              <a:gd name="connsiteY263" fmla="*/ 510282 h 6857997"/>
              <a:gd name="connsiteX264" fmla="*/ 6406452 w 12191995"/>
              <a:gd name="connsiteY264" fmla="*/ 510281 h 6857997"/>
              <a:gd name="connsiteX265" fmla="*/ 6406452 w 12191995"/>
              <a:gd name="connsiteY265" fmla="*/ 673343 h 6857997"/>
              <a:gd name="connsiteX266" fmla="*/ 6443377 w 12191995"/>
              <a:gd name="connsiteY266" fmla="*/ 673343 h 6857997"/>
              <a:gd name="connsiteX267" fmla="*/ 6443377 w 12191995"/>
              <a:gd name="connsiteY267" fmla="*/ 510281 h 6857997"/>
              <a:gd name="connsiteX268" fmla="*/ 5738574 w 12191995"/>
              <a:gd name="connsiteY268" fmla="*/ 510281 h 6857997"/>
              <a:gd name="connsiteX269" fmla="*/ 5790052 w 12191995"/>
              <a:gd name="connsiteY269" fmla="*/ 588981 h 6857997"/>
              <a:gd name="connsiteX270" fmla="*/ 5732643 w 12191995"/>
              <a:gd name="connsiteY270" fmla="*/ 673611 h 6857997"/>
              <a:gd name="connsiteX271" fmla="*/ 5775229 w 12191995"/>
              <a:gd name="connsiteY271" fmla="*/ 673611 h 6857997"/>
              <a:gd name="connsiteX272" fmla="*/ 5810535 w 12191995"/>
              <a:gd name="connsiteY272" fmla="*/ 614317 h 6857997"/>
              <a:gd name="connsiteX273" fmla="*/ 5811344 w 12191995"/>
              <a:gd name="connsiteY273" fmla="*/ 614317 h 6857997"/>
              <a:gd name="connsiteX274" fmla="*/ 5846113 w 12191995"/>
              <a:gd name="connsiteY274" fmla="*/ 673611 h 6857997"/>
              <a:gd name="connsiteX275" fmla="*/ 5891931 w 12191995"/>
              <a:gd name="connsiteY275" fmla="*/ 673611 h 6857997"/>
              <a:gd name="connsiteX276" fmla="*/ 5833984 w 12191995"/>
              <a:gd name="connsiteY276" fmla="*/ 586556 h 6857997"/>
              <a:gd name="connsiteX277" fmla="*/ 5886541 w 12191995"/>
              <a:gd name="connsiteY277" fmla="*/ 510281 h 6857997"/>
              <a:gd name="connsiteX278" fmla="*/ 5846922 w 12191995"/>
              <a:gd name="connsiteY278" fmla="*/ 510281 h 6857997"/>
              <a:gd name="connsiteX279" fmla="*/ 5814310 w 12191995"/>
              <a:gd name="connsiteY279" fmla="*/ 563646 h 6857997"/>
              <a:gd name="connsiteX280" fmla="*/ 5813770 w 12191995"/>
              <a:gd name="connsiteY280" fmla="*/ 563646 h 6857997"/>
              <a:gd name="connsiteX281" fmla="*/ 5782505 w 12191995"/>
              <a:gd name="connsiteY281" fmla="*/ 510281 h 6857997"/>
              <a:gd name="connsiteX282" fmla="*/ 6383812 w 12191995"/>
              <a:gd name="connsiteY282" fmla="*/ 507856 h 6857997"/>
              <a:gd name="connsiteX283" fmla="*/ 6298912 w 12191995"/>
              <a:gd name="connsiteY283" fmla="*/ 519176 h 6857997"/>
              <a:gd name="connsiteX284" fmla="*/ 6298912 w 12191995"/>
              <a:gd name="connsiteY284" fmla="*/ 673613 h 6857997"/>
              <a:gd name="connsiteX285" fmla="*/ 6335837 w 12191995"/>
              <a:gd name="connsiteY285" fmla="*/ 673613 h 6857997"/>
              <a:gd name="connsiteX286" fmla="*/ 6335837 w 12191995"/>
              <a:gd name="connsiteY286" fmla="*/ 535887 h 6857997"/>
              <a:gd name="connsiteX287" fmla="*/ 6376265 w 12191995"/>
              <a:gd name="connsiteY287" fmla="*/ 534539 h 6857997"/>
              <a:gd name="connsiteX288" fmla="*/ 6383812 w 12191995"/>
              <a:gd name="connsiteY288" fmla="*/ 507856 h 6857997"/>
              <a:gd name="connsiteX289" fmla="*/ 6533398 w 12191995"/>
              <a:gd name="connsiteY289" fmla="*/ 507318 h 6857997"/>
              <a:gd name="connsiteX290" fmla="*/ 6476798 w 12191995"/>
              <a:gd name="connsiteY290" fmla="*/ 554484 h 6857997"/>
              <a:gd name="connsiteX291" fmla="*/ 6517765 w 12191995"/>
              <a:gd name="connsiteY291" fmla="*/ 600303 h 6857997"/>
              <a:gd name="connsiteX292" fmla="*/ 6546874 w 12191995"/>
              <a:gd name="connsiteY292" fmla="*/ 627256 h 6857997"/>
              <a:gd name="connsiteX293" fmla="*/ 6516418 w 12191995"/>
              <a:gd name="connsiteY293" fmla="*/ 650164 h 6857997"/>
              <a:gd name="connsiteX294" fmla="*/ 6482727 w 12191995"/>
              <a:gd name="connsiteY294" fmla="*/ 640732 h 6857997"/>
              <a:gd name="connsiteX295" fmla="*/ 6472216 w 12191995"/>
              <a:gd name="connsiteY295" fmla="*/ 664450 h 6857997"/>
              <a:gd name="connsiteX296" fmla="*/ 6521808 w 12191995"/>
              <a:gd name="connsiteY296" fmla="*/ 676309 h 6857997"/>
              <a:gd name="connsiteX297" fmla="*/ 6585685 w 12191995"/>
              <a:gd name="connsiteY297" fmla="*/ 626177 h 6857997"/>
              <a:gd name="connsiteX298" fmla="*/ 6542831 w 12191995"/>
              <a:gd name="connsiteY298" fmla="*/ 578202 h 6857997"/>
              <a:gd name="connsiteX299" fmla="*/ 6513723 w 12191995"/>
              <a:gd name="connsiteY299" fmla="*/ 552598 h 6857997"/>
              <a:gd name="connsiteX300" fmla="*/ 6541753 w 12191995"/>
              <a:gd name="connsiteY300" fmla="*/ 531036 h 6857997"/>
              <a:gd name="connsiteX301" fmla="*/ 6570053 w 12191995"/>
              <a:gd name="connsiteY301" fmla="*/ 540200 h 6857997"/>
              <a:gd name="connsiteX302" fmla="*/ 6580025 w 12191995"/>
              <a:gd name="connsiteY302" fmla="*/ 518637 h 6857997"/>
              <a:gd name="connsiteX303" fmla="*/ 6533398 w 12191995"/>
              <a:gd name="connsiteY303" fmla="*/ 507318 h 6857997"/>
              <a:gd name="connsiteX304" fmla="*/ 5638579 w 12191995"/>
              <a:gd name="connsiteY304" fmla="*/ 465539 h 6857997"/>
              <a:gd name="connsiteX305" fmla="*/ 5591144 w 12191995"/>
              <a:gd name="connsiteY305" fmla="*/ 522678 h 6857997"/>
              <a:gd name="connsiteX306" fmla="*/ 5591144 w 12191995"/>
              <a:gd name="connsiteY306" fmla="*/ 617011 h 6857997"/>
              <a:gd name="connsiteX307" fmla="*/ 5638579 w 12191995"/>
              <a:gd name="connsiteY307" fmla="*/ 674150 h 6857997"/>
              <a:gd name="connsiteX308" fmla="*/ 5712969 w 12191995"/>
              <a:gd name="connsiteY308" fmla="*/ 674150 h 6857997"/>
              <a:gd name="connsiteX309" fmla="*/ 5712969 w 12191995"/>
              <a:gd name="connsiteY309" fmla="*/ 648545 h 6857997"/>
              <a:gd name="connsiteX310" fmla="*/ 5656098 w 12191995"/>
              <a:gd name="connsiteY310" fmla="*/ 648545 h 6857997"/>
              <a:gd name="connsiteX311" fmla="*/ 5629685 w 12191995"/>
              <a:gd name="connsiteY311" fmla="*/ 620784 h 6857997"/>
              <a:gd name="connsiteX312" fmla="*/ 5629685 w 12191995"/>
              <a:gd name="connsiteY312" fmla="*/ 579547 h 6857997"/>
              <a:gd name="connsiteX313" fmla="*/ 5706230 w 12191995"/>
              <a:gd name="connsiteY313" fmla="*/ 579547 h 6857997"/>
              <a:gd name="connsiteX314" fmla="*/ 5706230 w 12191995"/>
              <a:gd name="connsiteY314" fmla="*/ 553943 h 6857997"/>
              <a:gd name="connsiteX315" fmla="*/ 5629685 w 12191995"/>
              <a:gd name="connsiteY315" fmla="*/ 553943 h 6857997"/>
              <a:gd name="connsiteX316" fmla="*/ 5629685 w 12191995"/>
              <a:gd name="connsiteY316" fmla="*/ 518905 h 6857997"/>
              <a:gd name="connsiteX317" fmla="*/ 5656098 w 12191995"/>
              <a:gd name="connsiteY317" fmla="*/ 491144 h 6857997"/>
              <a:gd name="connsiteX318" fmla="*/ 5713237 w 12191995"/>
              <a:gd name="connsiteY318" fmla="*/ 491144 h 6857997"/>
              <a:gd name="connsiteX319" fmla="*/ 5713237 w 12191995"/>
              <a:gd name="connsiteY319" fmla="*/ 465539 h 6857997"/>
              <a:gd name="connsiteX320" fmla="*/ 5915920 w 12191995"/>
              <a:gd name="connsiteY320" fmla="*/ 465272 h 6857997"/>
              <a:gd name="connsiteX321" fmla="*/ 5915920 w 12191995"/>
              <a:gd name="connsiteY321" fmla="*/ 616744 h 6857997"/>
              <a:gd name="connsiteX322" fmla="*/ 5963356 w 12191995"/>
              <a:gd name="connsiteY322" fmla="*/ 673883 h 6857997"/>
              <a:gd name="connsiteX323" fmla="*/ 6037474 w 12191995"/>
              <a:gd name="connsiteY323" fmla="*/ 673883 h 6857997"/>
              <a:gd name="connsiteX324" fmla="*/ 6037474 w 12191995"/>
              <a:gd name="connsiteY324" fmla="*/ 648278 h 6857997"/>
              <a:gd name="connsiteX325" fmla="*/ 5980875 w 12191995"/>
              <a:gd name="connsiteY325" fmla="*/ 648278 h 6857997"/>
              <a:gd name="connsiteX326" fmla="*/ 5954462 w 12191995"/>
              <a:gd name="connsiteY326" fmla="*/ 620517 h 6857997"/>
              <a:gd name="connsiteX327" fmla="*/ 5954462 w 12191995"/>
              <a:gd name="connsiteY327" fmla="*/ 465272 h 6857997"/>
              <a:gd name="connsiteX328" fmla="*/ 6171158 w 12191995"/>
              <a:gd name="connsiteY328" fmla="*/ 463654 h 6857997"/>
              <a:gd name="connsiteX329" fmla="*/ 6134503 w 12191995"/>
              <a:gd name="connsiteY329" fmla="*/ 470392 h 6857997"/>
              <a:gd name="connsiteX330" fmla="*/ 6134503 w 12191995"/>
              <a:gd name="connsiteY330" fmla="*/ 664718 h 6857997"/>
              <a:gd name="connsiteX331" fmla="*/ 6191103 w 12191995"/>
              <a:gd name="connsiteY331" fmla="*/ 676577 h 6857997"/>
              <a:gd name="connsiteX332" fmla="*/ 6270073 w 12191995"/>
              <a:gd name="connsiteY332" fmla="*/ 588174 h 6857997"/>
              <a:gd name="connsiteX333" fmla="*/ 6205927 w 12191995"/>
              <a:gd name="connsiteY333" fmla="*/ 508395 h 6857997"/>
              <a:gd name="connsiteX334" fmla="*/ 6171158 w 12191995"/>
              <a:gd name="connsiteY334" fmla="*/ 515133 h 6857997"/>
              <a:gd name="connsiteX335" fmla="*/ 6252285 w 12191995"/>
              <a:gd name="connsiteY335" fmla="*/ 347219 h 6857997"/>
              <a:gd name="connsiteX336" fmla="*/ 6063619 w 12191995"/>
              <a:gd name="connsiteY336" fmla="*/ 443169 h 6857997"/>
              <a:gd name="connsiteX337" fmla="*/ 6057958 w 12191995"/>
              <a:gd name="connsiteY337" fmla="*/ 457993 h 6857997"/>
              <a:gd name="connsiteX338" fmla="*/ 6063079 w 12191995"/>
              <a:gd name="connsiteY338" fmla="*/ 472817 h 6857997"/>
              <a:gd name="connsiteX339" fmla="*/ 6080330 w 12191995"/>
              <a:gd name="connsiteY339" fmla="*/ 481711 h 6857997"/>
              <a:gd name="connsiteX340" fmla="*/ 6101082 w 12191995"/>
              <a:gd name="connsiteY340" fmla="*/ 470122 h 6857997"/>
              <a:gd name="connsiteX341" fmla="*/ 6251746 w 12191995"/>
              <a:gd name="connsiteY341" fmla="*/ 357191 h 6857997"/>
              <a:gd name="connsiteX342" fmla="*/ 6405105 w 12191995"/>
              <a:gd name="connsiteY342" fmla="*/ 471200 h 6857997"/>
              <a:gd name="connsiteX343" fmla="*/ 6427745 w 12191995"/>
              <a:gd name="connsiteY343" fmla="*/ 480902 h 6857997"/>
              <a:gd name="connsiteX344" fmla="*/ 6447420 w 12191995"/>
              <a:gd name="connsiteY344" fmla="*/ 458263 h 6857997"/>
              <a:gd name="connsiteX345" fmla="*/ 6442299 w 12191995"/>
              <a:gd name="connsiteY345" fmla="*/ 443439 h 6857997"/>
              <a:gd name="connsiteX346" fmla="*/ 6252285 w 12191995"/>
              <a:gd name="connsiteY346" fmla="*/ 347219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6" y="846646"/>
                </a:moveTo>
                <a:lnTo>
                  <a:pt x="5709196" y="855541"/>
                </a:lnTo>
                <a:cubicBezTo>
                  <a:pt x="5709196" y="867130"/>
                  <a:pt x="5699762" y="872521"/>
                  <a:pt x="5690328" y="872521"/>
                </a:cubicBezTo>
                <a:cubicBezTo>
                  <a:pt x="5679548" y="872521"/>
                  <a:pt x="5675236" y="866052"/>
                  <a:pt x="5675236" y="860392"/>
                </a:cubicBezTo>
                <a:cubicBezTo>
                  <a:pt x="5675236" y="853654"/>
                  <a:pt x="5679548" y="849072"/>
                  <a:pt x="5688982" y="849072"/>
                </a:cubicBezTo>
                <a:lnTo>
                  <a:pt x="5700841" y="849072"/>
                </a:lnTo>
                <a:cubicBezTo>
                  <a:pt x="5704344" y="849072"/>
                  <a:pt x="5707579" y="848533"/>
                  <a:pt x="5709196" y="846646"/>
                </a:cubicBezTo>
                <a:close/>
                <a:moveTo>
                  <a:pt x="6530703" y="825894"/>
                </a:moveTo>
                <a:cubicBezTo>
                  <a:pt x="6538789" y="825894"/>
                  <a:pt x="6544449" y="831284"/>
                  <a:pt x="6545527" y="838022"/>
                </a:cubicBezTo>
                <a:lnTo>
                  <a:pt x="6515610" y="838022"/>
                </a:lnTo>
                <a:cubicBezTo>
                  <a:pt x="6517227" y="830745"/>
                  <a:pt x="6522887" y="825624"/>
                  <a:pt x="6530703" y="825894"/>
                </a:cubicBezTo>
                <a:close/>
                <a:moveTo>
                  <a:pt x="5883577" y="820234"/>
                </a:moveTo>
                <a:cubicBezTo>
                  <a:pt x="5898132" y="820234"/>
                  <a:pt x="5907835" y="831824"/>
                  <a:pt x="5907835" y="846378"/>
                </a:cubicBezTo>
                <a:cubicBezTo>
                  <a:pt x="5907835" y="861202"/>
                  <a:pt x="5897862" y="872522"/>
                  <a:pt x="5883577" y="872522"/>
                </a:cubicBezTo>
                <a:cubicBezTo>
                  <a:pt x="5869294" y="872522"/>
                  <a:pt x="5859320" y="861202"/>
                  <a:pt x="5859320" y="846378"/>
                </a:cubicBezTo>
                <a:cubicBezTo>
                  <a:pt x="5859320" y="831554"/>
                  <a:pt x="5869294" y="820234"/>
                  <a:pt x="5883577" y="820234"/>
                </a:cubicBezTo>
                <a:close/>
                <a:moveTo>
                  <a:pt x="5766065" y="813225"/>
                </a:moveTo>
                <a:cubicBezTo>
                  <a:pt x="5758249" y="813225"/>
                  <a:pt x="5750433" y="816729"/>
                  <a:pt x="5746658" y="825354"/>
                </a:cubicBezTo>
                <a:lnTo>
                  <a:pt x="5746658" y="814303"/>
                </a:lnTo>
                <a:lnTo>
                  <a:pt x="5738304" y="814303"/>
                </a:lnTo>
                <a:lnTo>
                  <a:pt x="5738304" y="878450"/>
                </a:lnTo>
                <a:lnTo>
                  <a:pt x="5746929" y="878450"/>
                </a:lnTo>
                <a:lnTo>
                  <a:pt x="5746929" y="842603"/>
                </a:lnTo>
                <a:cubicBezTo>
                  <a:pt x="5746929" y="827240"/>
                  <a:pt x="5755014" y="822119"/>
                  <a:pt x="5766334" y="822119"/>
                </a:cubicBezTo>
                <a:lnTo>
                  <a:pt x="5770646" y="822119"/>
                </a:lnTo>
                <a:lnTo>
                  <a:pt x="5770916" y="813495"/>
                </a:lnTo>
                <a:cubicBezTo>
                  <a:pt x="5769029" y="813495"/>
                  <a:pt x="5767412" y="813225"/>
                  <a:pt x="5766065" y="813225"/>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5693563" y="812417"/>
                </a:moveTo>
                <a:cubicBezTo>
                  <a:pt x="5682513" y="812417"/>
                  <a:pt x="5673349" y="816999"/>
                  <a:pt x="5669037" y="820503"/>
                </a:cubicBezTo>
                <a:lnTo>
                  <a:pt x="5673349" y="827241"/>
                </a:lnTo>
                <a:cubicBezTo>
                  <a:pt x="5678470" y="823737"/>
                  <a:pt x="5684939" y="820233"/>
                  <a:pt x="5693024" y="820233"/>
                </a:cubicBezTo>
                <a:cubicBezTo>
                  <a:pt x="5701649" y="820233"/>
                  <a:pt x="5709196" y="824276"/>
                  <a:pt x="5709196" y="833979"/>
                </a:cubicBezTo>
                <a:lnTo>
                  <a:pt x="5708926" y="835596"/>
                </a:lnTo>
                <a:cubicBezTo>
                  <a:pt x="5708926" y="839100"/>
                  <a:pt x="5707309" y="841526"/>
                  <a:pt x="5702727" y="841526"/>
                </a:cubicBezTo>
                <a:lnTo>
                  <a:pt x="5687364" y="841526"/>
                </a:lnTo>
                <a:cubicBezTo>
                  <a:pt x="5673888" y="841526"/>
                  <a:pt x="5665532" y="848803"/>
                  <a:pt x="5665532" y="860392"/>
                </a:cubicBezTo>
                <a:cubicBezTo>
                  <a:pt x="5665532" y="871982"/>
                  <a:pt x="5674966" y="880067"/>
                  <a:pt x="5688982" y="880067"/>
                </a:cubicBezTo>
                <a:cubicBezTo>
                  <a:pt x="5696798" y="880067"/>
                  <a:pt x="5705422" y="876833"/>
                  <a:pt x="5709196" y="870364"/>
                </a:cubicBezTo>
                <a:lnTo>
                  <a:pt x="5709196" y="878450"/>
                </a:lnTo>
                <a:lnTo>
                  <a:pt x="5718089" y="878450"/>
                </a:lnTo>
                <a:lnTo>
                  <a:pt x="5718089" y="834248"/>
                </a:lnTo>
                <a:cubicBezTo>
                  <a:pt x="5718089" y="821042"/>
                  <a:pt x="5708926" y="812417"/>
                  <a:pt x="5693563" y="812417"/>
                </a:cubicBezTo>
                <a:close/>
                <a:moveTo>
                  <a:pt x="6261179" y="811879"/>
                </a:moveTo>
                <a:lnTo>
                  <a:pt x="6261179" y="827780"/>
                </a:lnTo>
                <a:lnTo>
                  <a:pt x="6270612" y="827780"/>
                </a:lnTo>
                <a:lnTo>
                  <a:pt x="6270612" y="878451"/>
                </a:lnTo>
                <a:lnTo>
                  <a:pt x="6289479" y="878451"/>
                </a:lnTo>
                <a:lnTo>
                  <a:pt x="6289479" y="811879"/>
                </a:lnTo>
                <a:close/>
                <a:moveTo>
                  <a:pt x="6299451" y="811608"/>
                </a:moveTo>
                <a:lnTo>
                  <a:pt x="6322091" y="878450"/>
                </a:lnTo>
                <a:lnTo>
                  <a:pt x="6345540" y="878450"/>
                </a:lnTo>
                <a:lnTo>
                  <a:pt x="6369258" y="811608"/>
                </a:lnTo>
                <a:lnTo>
                  <a:pt x="6349313" y="811608"/>
                </a:lnTo>
                <a:lnTo>
                  <a:pt x="6334220" y="857966"/>
                </a:lnTo>
                <a:lnTo>
                  <a:pt x="6319935" y="811608"/>
                </a:lnTo>
                <a:close/>
                <a:moveTo>
                  <a:pt x="6530973" y="810531"/>
                </a:moveTo>
                <a:cubicBezTo>
                  <a:pt x="6511028" y="810531"/>
                  <a:pt x="6496204" y="825355"/>
                  <a:pt x="6496204" y="845569"/>
                </a:cubicBezTo>
                <a:cubicBezTo>
                  <a:pt x="6496204" y="865783"/>
                  <a:pt x="6511297" y="880607"/>
                  <a:pt x="6531242" y="880607"/>
                </a:cubicBezTo>
                <a:cubicBezTo>
                  <a:pt x="6546066" y="880607"/>
                  <a:pt x="6558734" y="873869"/>
                  <a:pt x="6564663" y="859584"/>
                </a:cubicBezTo>
                <a:lnTo>
                  <a:pt x="6544988" y="857428"/>
                </a:lnTo>
                <a:cubicBezTo>
                  <a:pt x="6542293" y="861740"/>
                  <a:pt x="6537172" y="864166"/>
                  <a:pt x="6531512" y="864166"/>
                </a:cubicBezTo>
                <a:cubicBezTo>
                  <a:pt x="6522887" y="864166"/>
                  <a:pt x="6517227" y="857967"/>
                  <a:pt x="6516149" y="850690"/>
                </a:cubicBezTo>
                <a:lnTo>
                  <a:pt x="6565741" y="850690"/>
                </a:lnTo>
                <a:lnTo>
                  <a:pt x="6566011" y="850420"/>
                </a:lnTo>
                <a:cubicBezTo>
                  <a:pt x="6566011" y="822390"/>
                  <a:pt x="6549300" y="810531"/>
                  <a:pt x="6530973" y="810531"/>
                </a:cubicBezTo>
                <a:close/>
                <a:moveTo>
                  <a:pt x="6250668" y="810529"/>
                </a:moveTo>
                <a:cubicBezTo>
                  <a:pt x="6242313" y="810529"/>
                  <a:pt x="6236114" y="815111"/>
                  <a:pt x="6233419" y="822119"/>
                </a:cubicBezTo>
                <a:lnTo>
                  <a:pt x="6233419" y="811607"/>
                </a:lnTo>
                <a:lnTo>
                  <a:pt x="6215091" y="811607"/>
                </a:lnTo>
                <a:lnTo>
                  <a:pt x="6215091" y="878449"/>
                </a:lnTo>
                <a:lnTo>
                  <a:pt x="6233958" y="878449"/>
                </a:lnTo>
                <a:lnTo>
                  <a:pt x="6233958" y="846645"/>
                </a:lnTo>
                <a:cubicBezTo>
                  <a:pt x="6233958" y="835056"/>
                  <a:pt x="6238270" y="830474"/>
                  <a:pt x="6247973" y="830474"/>
                </a:cubicBezTo>
                <a:lnTo>
                  <a:pt x="6256059" y="830474"/>
                </a:lnTo>
                <a:lnTo>
                  <a:pt x="6255789" y="811068"/>
                </a:lnTo>
                <a:cubicBezTo>
                  <a:pt x="6254172" y="810799"/>
                  <a:pt x="6252555" y="810529"/>
                  <a:pt x="6250668" y="810529"/>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2"/>
                </a:moveTo>
                <a:lnTo>
                  <a:pt x="5787627" y="813764"/>
                </a:lnTo>
                <a:lnTo>
                  <a:pt x="5776577" y="813764"/>
                </a:lnTo>
                <a:lnTo>
                  <a:pt x="5776577" y="821041"/>
                </a:lnTo>
                <a:lnTo>
                  <a:pt x="5787627" y="821041"/>
                </a:lnTo>
                <a:lnTo>
                  <a:pt x="5787627" y="864704"/>
                </a:lnTo>
                <a:cubicBezTo>
                  <a:pt x="5787627" y="876563"/>
                  <a:pt x="5795713" y="878450"/>
                  <a:pt x="5802450" y="878450"/>
                </a:cubicBezTo>
                <a:cubicBezTo>
                  <a:pt x="5807842" y="878450"/>
                  <a:pt x="5812424" y="877911"/>
                  <a:pt x="5812424" y="877911"/>
                </a:cubicBezTo>
                <a:lnTo>
                  <a:pt x="5812424" y="870634"/>
                </a:lnTo>
                <a:cubicBezTo>
                  <a:pt x="5812424" y="870634"/>
                  <a:pt x="5809727" y="871173"/>
                  <a:pt x="5805685" y="871173"/>
                </a:cubicBezTo>
                <a:cubicBezTo>
                  <a:pt x="5800834" y="871173"/>
                  <a:pt x="5796522" y="870903"/>
                  <a:pt x="5796522" y="864974"/>
                </a:cubicBezTo>
                <a:lnTo>
                  <a:pt x="5796522" y="821311"/>
                </a:lnTo>
                <a:lnTo>
                  <a:pt x="5812424" y="821311"/>
                </a:lnTo>
                <a:lnTo>
                  <a:pt x="5812424" y="814034"/>
                </a:lnTo>
                <a:lnTo>
                  <a:pt x="5796522" y="814034"/>
                </a:lnTo>
                <a:lnTo>
                  <a:pt x="5796522" y="787082"/>
                </a:lnTo>
                <a:lnTo>
                  <a:pt x="5796522" y="786812"/>
                </a:lnTo>
                <a:close/>
                <a:moveTo>
                  <a:pt x="6453619" y="786004"/>
                </a:moveTo>
                <a:lnTo>
                  <a:pt x="6453619" y="811339"/>
                </a:lnTo>
                <a:lnTo>
                  <a:pt x="6443108" y="811339"/>
                </a:lnTo>
                <a:lnTo>
                  <a:pt x="6443108" y="827241"/>
                </a:lnTo>
                <a:lnTo>
                  <a:pt x="6453619" y="827241"/>
                </a:lnTo>
                <a:lnTo>
                  <a:pt x="6453619" y="863896"/>
                </a:lnTo>
                <a:cubicBezTo>
                  <a:pt x="6453619" y="877372"/>
                  <a:pt x="6463322" y="878989"/>
                  <a:pt x="6472756" y="878989"/>
                </a:cubicBezTo>
                <a:cubicBezTo>
                  <a:pt x="6478416" y="878989"/>
                  <a:pt x="6487579" y="878181"/>
                  <a:pt x="6487579" y="878181"/>
                </a:cubicBezTo>
                <a:lnTo>
                  <a:pt x="6487579" y="862010"/>
                </a:lnTo>
                <a:cubicBezTo>
                  <a:pt x="6487579" y="862010"/>
                  <a:pt x="6483806" y="862549"/>
                  <a:pt x="6478955" y="862549"/>
                </a:cubicBezTo>
                <a:cubicBezTo>
                  <a:pt x="6476259" y="862549"/>
                  <a:pt x="6472756" y="862010"/>
                  <a:pt x="6472756" y="857697"/>
                </a:cubicBezTo>
                <a:lnTo>
                  <a:pt x="6472756" y="827511"/>
                </a:lnTo>
                <a:lnTo>
                  <a:pt x="6487310" y="827511"/>
                </a:lnTo>
                <a:lnTo>
                  <a:pt x="6487310" y="811609"/>
                </a:lnTo>
                <a:lnTo>
                  <a:pt x="6472756" y="811609"/>
                </a:lnTo>
                <a:lnTo>
                  <a:pt x="6472756" y="786273"/>
                </a:lnTo>
                <a:close/>
                <a:moveTo>
                  <a:pt x="5605968" y="784386"/>
                </a:moveTo>
                <a:lnTo>
                  <a:pt x="5625104" y="784386"/>
                </a:lnTo>
                <a:cubicBezTo>
                  <a:pt x="5638581" y="784386"/>
                  <a:pt x="5649901" y="791933"/>
                  <a:pt x="5649901" y="807296"/>
                </a:cubicBezTo>
                <a:cubicBezTo>
                  <a:pt x="5649901" y="822658"/>
                  <a:pt x="5638581" y="830744"/>
                  <a:pt x="5625104" y="830744"/>
                </a:cubicBezTo>
                <a:lnTo>
                  <a:pt x="5605968" y="830744"/>
                </a:lnTo>
                <a:close/>
                <a:moveTo>
                  <a:pt x="6279237" y="776571"/>
                </a:moveTo>
                <a:cubicBezTo>
                  <a:pt x="6272499" y="776571"/>
                  <a:pt x="6267108" y="781961"/>
                  <a:pt x="6267108" y="788700"/>
                </a:cubicBezTo>
                <a:cubicBezTo>
                  <a:pt x="6267108" y="795438"/>
                  <a:pt x="6272499" y="800828"/>
                  <a:pt x="6279237" y="800828"/>
                </a:cubicBezTo>
                <a:cubicBezTo>
                  <a:pt x="6285975" y="800828"/>
                  <a:pt x="6291366" y="795438"/>
                  <a:pt x="6291366" y="788700"/>
                </a:cubicBezTo>
                <a:cubicBezTo>
                  <a:pt x="6291366" y="781961"/>
                  <a:pt x="6285975" y="776571"/>
                  <a:pt x="6279237" y="776571"/>
                </a:cubicBezTo>
                <a:close/>
                <a:moveTo>
                  <a:pt x="5597074" y="776570"/>
                </a:moveTo>
                <a:lnTo>
                  <a:pt x="5597074" y="878450"/>
                </a:lnTo>
                <a:lnTo>
                  <a:pt x="5605968" y="878450"/>
                </a:lnTo>
                <a:lnTo>
                  <a:pt x="5605968" y="839099"/>
                </a:lnTo>
                <a:lnTo>
                  <a:pt x="5624026" y="839099"/>
                </a:lnTo>
                <a:cubicBezTo>
                  <a:pt x="5647475" y="839099"/>
                  <a:pt x="5659064" y="824545"/>
                  <a:pt x="5659064" y="807565"/>
                </a:cubicBezTo>
                <a:cubicBezTo>
                  <a:pt x="5659064" y="790316"/>
                  <a:pt x="5647475" y="776570"/>
                  <a:pt x="5624026" y="776570"/>
                </a:cubicBezTo>
                <a:close/>
                <a:moveTo>
                  <a:pt x="6108359" y="776570"/>
                </a:moveTo>
                <a:lnTo>
                  <a:pt x="6108359" y="878450"/>
                </a:lnTo>
                <a:lnTo>
                  <a:pt x="6127226" y="878450"/>
                </a:lnTo>
                <a:lnTo>
                  <a:pt x="6127226" y="776570"/>
                </a:lnTo>
                <a:close/>
                <a:moveTo>
                  <a:pt x="5951228" y="775762"/>
                </a:moveTo>
                <a:cubicBezTo>
                  <a:pt x="5944489" y="775762"/>
                  <a:pt x="5936674" y="779266"/>
                  <a:pt x="5936674" y="791125"/>
                </a:cubicBezTo>
                <a:lnTo>
                  <a:pt x="5936403" y="791125"/>
                </a:lnTo>
                <a:lnTo>
                  <a:pt x="5936403" y="814034"/>
                </a:lnTo>
                <a:lnTo>
                  <a:pt x="5925353" y="814034"/>
                </a:lnTo>
                <a:lnTo>
                  <a:pt x="5925353" y="821311"/>
                </a:lnTo>
                <a:lnTo>
                  <a:pt x="5936403" y="821311"/>
                </a:lnTo>
                <a:lnTo>
                  <a:pt x="5936403" y="878181"/>
                </a:lnTo>
                <a:lnTo>
                  <a:pt x="5945298" y="878181"/>
                </a:lnTo>
                <a:lnTo>
                  <a:pt x="5945298" y="821311"/>
                </a:lnTo>
                <a:lnTo>
                  <a:pt x="5958505" y="821311"/>
                </a:lnTo>
                <a:lnTo>
                  <a:pt x="5958505" y="814034"/>
                </a:lnTo>
                <a:lnTo>
                  <a:pt x="5945298" y="814034"/>
                </a:lnTo>
                <a:lnTo>
                  <a:pt x="5945298" y="791933"/>
                </a:lnTo>
                <a:cubicBezTo>
                  <a:pt x="5945298" y="785734"/>
                  <a:pt x="5947723" y="783309"/>
                  <a:pt x="5953384" y="783309"/>
                </a:cubicBezTo>
                <a:cubicBezTo>
                  <a:pt x="5955810" y="783309"/>
                  <a:pt x="5959853" y="784117"/>
                  <a:pt x="5959853" y="784117"/>
                </a:cubicBezTo>
                <a:lnTo>
                  <a:pt x="5959853" y="776301"/>
                </a:lnTo>
                <a:cubicBezTo>
                  <a:pt x="5959853" y="776301"/>
                  <a:pt x="5955810" y="775762"/>
                  <a:pt x="5951228" y="775762"/>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8"/>
                </a:moveTo>
                <a:lnTo>
                  <a:pt x="6603474" y="647468"/>
                </a:lnTo>
                <a:cubicBezTo>
                  <a:pt x="6604553" y="647468"/>
                  <a:pt x="6605631" y="647737"/>
                  <a:pt x="6606709" y="648276"/>
                </a:cubicBezTo>
                <a:cubicBezTo>
                  <a:pt x="6607248" y="648815"/>
                  <a:pt x="6607517" y="649893"/>
                  <a:pt x="6607517" y="650702"/>
                </a:cubicBezTo>
                <a:cubicBezTo>
                  <a:pt x="6607517" y="651780"/>
                  <a:pt x="6607248" y="652319"/>
                  <a:pt x="6606439" y="652858"/>
                </a:cubicBezTo>
                <a:cubicBezTo>
                  <a:pt x="6605631" y="653397"/>
                  <a:pt x="6604822" y="653667"/>
                  <a:pt x="6603744" y="653667"/>
                </a:cubicBezTo>
                <a:lnTo>
                  <a:pt x="6600240" y="653667"/>
                </a:lnTo>
                <a:close/>
                <a:moveTo>
                  <a:pt x="6596467" y="644772"/>
                </a:moveTo>
                <a:lnTo>
                  <a:pt x="6596467" y="664987"/>
                </a:lnTo>
                <a:lnTo>
                  <a:pt x="6600240" y="664987"/>
                </a:lnTo>
                <a:lnTo>
                  <a:pt x="6600240" y="656901"/>
                </a:lnTo>
                <a:lnTo>
                  <a:pt x="6604283" y="656901"/>
                </a:lnTo>
                <a:cubicBezTo>
                  <a:pt x="6605361" y="656901"/>
                  <a:pt x="6606170" y="657170"/>
                  <a:pt x="6606978" y="657710"/>
                </a:cubicBezTo>
                <a:cubicBezTo>
                  <a:pt x="6607517" y="658249"/>
                  <a:pt x="6607787" y="659057"/>
                  <a:pt x="6607787" y="660135"/>
                </a:cubicBezTo>
                <a:lnTo>
                  <a:pt x="6607787" y="663370"/>
                </a:lnTo>
                <a:cubicBezTo>
                  <a:pt x="6607787" y="663639"/>
                  <a:pt x="6607787" y="664178"/>
                  <a:pt x="6608056" y="664717"/>
                </a:cubicBezTo>
                <a:lnTo>
                  <a:pt x="6611560" y="664717"/>
                </a:lnTo>
                <a:lnTo>
                  <a:pt x="6611560" y="664448"/>
                </a:lnTo>
                <a:cubicBezTo>
                  <a:pt x="6611291" y="663909"/>
                  <a:pt x="6611021" y="663639"/>
                  <a:pt x="6611021" y="663100"/>
                </a:cubicBezTo>
                <a:cubicBezTo>
                  <a:pt x="6611021" y="662561"/>
                  <a:pt x="6611021" y="662022"/>
                  <a:pt x="6611021" y="661483"/>
                </a:cubicBezTo>
                <a:lnTo>
                  <a:pt x="6611021" y="660135"/>
                </a:lnTo>
                <a:cubicBezTo>
                  <a:pt x="6611021" y="659057"/>
                  <a:pt x="6610752" y="658249"/>
                  <a:pt x="6610213" y="657170"/>
                </a:cubicBezTo>
                <a:cubicBezTo>
                  <a:pt x="6609943" y="656362"/>
                  <a:pt x="6609135" y="655553"/>
                  <a:pt x="6608056" y="655284"/>
                </a:cubicBezTo>
                <a:cubicBezTo>
                  <a:pt x="6608865" y="654745"/>
                  <a:pt x="6609674" y="654206"/>
                  <a:pt x="6610213" y="653397"/>
                </a:cubicBezTo>
                <a:cubicBezTo>
                  <a:pt x="6610752" y="652858"/>
                  <a:pt x="6611021" y="651780"/>
                  <a:pt x="6611021" y="650971"/>
                </a:cubicBezTo>
                <a:cubicBezTo>
                  <a:pt x="6611021" y="649085"/>
                  <a:pt x="6610213" y="647468"/>
                  <a:pt x="6608865" y="646390"/>
                </a:cubicBezTo>
                <a:cubicBezTo>
                  <a:pt x="6607248" y="645311"/>
                  <a:pt x="6605361" y="644772"/>
                  <a:pt x="6603205" y="644772"/>
                </a:cubicBezTo>
                <a:close/>
                <a:moveTo>
                  <a:pt x="6603980" y="640292"/>
                </a:moveTo>
                <a:cubicBezTo>
                  <a:pt x="6607450" y="640393"/>
                  <a:pt x="6610887" y="641808"/>
                  <a:pt x="6613447" y="644503"/>
                </a:cubicBezTo>
                <a:cubicBezTo>
                  <a:pt x="6618837" y="650432"/>
                  <a:pt x="6618837" y="659596"/>
                  <a:pt x="6613447" y="665526"/>
                </a:cubicBezTo>
                <a:lnTo>
                  <a:pt x="6612638" y="666334"/>
                </a:lnTo>
                <a:cubicBezTo>
                  <a:pt x="6607248" y="671186"/>
                  <a:pt x="6598623" y="670916"/>
                  <a:pt x="6593502" y="665526"/>
                </a:cubicBezTo>
                <a:cubicBezTo>
                  <a:pt x="6590807" y="662830"/>
                  <a:pt x="6589459" y="659057"/>
                  <a:pt x="6589459" y="655014"/>
                </a:cubicBezTo>
                <a:cubicBezTo>
                  <a:pt x="6589459" y="651241"/>
                  <a:pt x="6590807" y="647468"/>
                  <a:pt x="6593772" y="644503"/>
                </a:cubicBezTo>
                <a:lnTo>
                  <a:pt x="6594311" y="643964"/>
                </a:lnTo>
                <a:cubicBezTo>
                  <a:pt x="6597006" y="641404"/>
                  <a:pt x="6600510" y="640191"/>
                  <a:pt x="6603980" y="640292"/>
                </a:cubicBezTo>
                <a:close/>
                <a:moveTo>
                  <a:pt x="6603104" y="637327"/>
                </a:moveTo>
                <a:cubicBezTo>
                  <a:pt x="6598892" y="637428"/>
                  <a:pt x="6594715" y="639113"/>
                  <a:pt x="6591615" y="642347"/>
                </a:cubicBezTo>
                <a:cubicBezTo>
                  <a:pt x="6588381" y="645850"/>
                  <a:pt x="6586764" y="650432"/>
                  <a:pt x="6586764" y="655014"/>
                </a:cubicBezTo>
                <a:cubicBezTo>
                  <a:pt x="6586764" y="659866"/>
                  <a:pt x="6588381" y="664448"/>
                  <a:pt x="6591615" y="667682"/>
                </a:cubicBezTo>
                <a:lnTo>
                  <a:pt x="6592154" y="668221"/>
                </a:lnTo>
                <a:cubicBezTo>
                  <a:pt x="6598623" y="674420"/>
                  <a:pt x="6609135" y="674150"/>
                  <a:pt x="6615334" y="667682"/>
                </a:cubicBezTo>
                <a:cubicBezTo>
                  <a:pt x="6618568" y="664178"/>
                  <a:pt x="6620185" y="659596"/>
                  <a:pt x="6620185" y="655014"/>
                </a:cubicBezTo>
                <a:cubicBezTo>
                  <a:pt x="6620454" y="650163"/>
                  <a:pt x="6618568" y="645850"/>
                  <a:pt x="6615334" y="642347"/>
                </a:cubicBezTo>
                <a:lnTo>
                  <a:pt x="6614794" y="641808"/>
                </a:lnTo>
                <a:cubicBezTo>
                  <a:pt x="6611560" y="638709"/>
                  <a:pt x="6607315" y="637226"/>
                  <a:pt x="6603104" y="637327"/>
                </a:cubicBezTo>
                <a:close/>
                <a:moveTo>
                  <a:pt x="6195954" y="529687"/>
                </a:moveTo>
                <a:cubicBezTo>
                  <a:pt x="6223715" y="529957"/>
                  <a:pt x="6233418" y="556370"/>
                  <a:pt x="6233418" y="590330"/>
                </a:cubicBezTo>
                <a:cubicBezTo>
                  <a:pt x="6233418" y="629141"/>
                  <a:pt x="6221559" y="653937"/>
                  <a:pt x="6192451" y="653937"/>
                </a:cubicBezTo>
                <a:cubicBezTo>
                  <a:pt x="6185173" y="653937"/>
                  <a:pt x="6177896" y="652859"/>
                  <a:pt x="6171158" y="650434"/>
                </a:cubicBezTo>
                <a:lnTo>
                  <a:pt x="6171158" y="534539"/>
                </a:lnTo>
                <a:cubicBezTo>
                  <a:pt x="6178974" y="531035"/>
                  <a:pt x="6187330" y="529418"/>
                  <a:pt x="6195954" y="529687"/>
                </a:cubicBezTo>
                <a:close/>
                <a:moveTo>
                  <a:pt x="6062271" y="510282"/>
                </a:moveTo>
                <a:lnTo>
                  <a:pt x="6062271" y="673344"/>
                </a:lnTo>
                <a:lnTo>
                  <a:pt x="6099196" y="673344"/>
                </a:lnTo>
                <a:lnTo>
                  <a:pt x="6099196" y="510282"/>
                </a:lnTo>
                <a:close/>
                <a:moveTo>
                  <a:pt x="6406452" y="510281"/>
                </a:moveTo>
                <a:lnTo>
                  <a:pt x="6406452" y="673343"/>
                </a:lnTo>
                <a:lnTo>
                  <a:pt x="6443377" y="673343"/>
                </a:lnTo>
                <a:lnTo>
                  <a:pt x="6443377" y="510281"/>
                </a:lnTo>
                <a:close/>
                <a:moveTo>
                  <a:pt x="5738574" y="510281"/>
                </a:moveTo>
                <a:lnTo>
                  <a:pt x="5790052" y="588981"/>
                </a:lnTo>
                <a:lnTo>
                  <a:pt x="5732643" y="673611"/>
                </a:lnTo>
                <a:lnTo>
                  <a:pt x="5775229" y="673611"/>
                </a:lnTo>
                <a:lnTo>
                  <a:pt x="5810535" y="614317"/>
                </a:lnTo>
                <a:lnTo>
                  <a:pt x="5811344" y="614317"/>
                </a:lnTo>
                <a:lnTo>
                  <a:pt x="5846113" y="673611"/>
                </a:lnTo>
                <a:lnTo>
                  <a:pt x="5891931" y="673611"/>
                </a:lnTo>
                <a:lnTo>
                  <a:pt x="5833984" y="586556"/>
                </a:lnTo>
                <a:lnTo>
                  <a:pt x="5886541" y="510281"/>
                </a:lnTo>
                <a:lnTo>
                  <a:pt x="5846922" y="510281"/>
                </a:lnTo>
                <a:lnTo>
                  <a:pt x="5814310" y="563646"/>
                </a:lnTo>
                <a:lnTo>
                  <a:pt x="5813770" y="563646"/>
                </a:lnTo>
                <a:lnTo>
                  <a:pt x="5782505" y="510281"/>
                </a:lnTo>
                <a:close/>
                <a:moveTo>
                  <a:pt x="6383812" y="507856"/>
                </a:moveTo>
                <a:cubicBezTo>
                  <a:pt x="6345540" y="504892"/>
                  <a:pt x="6320474" y="510282"/>
                  <a:pt x="6298912" y="519176"/>
                </a:cubicBezTo>
                <a:lnTo>
                  <a:pt x="6298912" y="673613"/>
                </a:lnTo>
                <a:lnTo>
                  <a:pt x="6335837" y="673613"/>
                </a:lnTo>
                <a:lnTo>
                  <a:pt x="6335837" y="535887"/>
                </a:lnTo>
                <a:cubicBezTo>
                  <a:pt x="6344192" y="531035"/>
                  <a:pt x="6363867" y="530227"/>
                  <a:pt x="6376265" y="534539"/>
                </a:cubicBezTo>
                <a:cubicBezTo>
                  <a:pt x="6376265" y="534539"/>
                  <a:pt x="6383812" y="507856"/>
                  <a:pt x="6383812" y="507856"/>
                </a:cubicBezTo>
                <a:close/>
                <a:moveTo>
                  <a:pt x="6533398" y="507318"/>
                </a:moveTo>
                <a:cubicBezTo>
                  <a:pt x="6499438" y="507318"/>
                  <a:pt x="6476798" y="528341"/>
                  <a:pt x="6476798" y="554484"/>
                </a:cubicBezTo>
                <a:cubicBezTo>
                  <a:pt x="6476798" y="571464"/>
                  <a:pt x="6483806" y="588444"/>
                  <a:pt x="6517765" y="600303"/>
                </a:cubicBezTo>
                <a:cubicBezTo>
                  <a:pt x="6536093" y="606772"/>
                  <a:pt x="6546874" y="613778"/>
                  <a:pt x="6546874" y="627256"/>
                </a:cubicBezTo>
                <a:cubicBezTo>
                  <a:pt x="6546874" y="640462"/>
                  <a:pt x="6533128" y="650164"/>
                  <a:pt x="6516418" y="650164"/>
                </a:cubicBezTo>
                <a:cubicBezTo>
                  <a:pt x="6504289" y="650434"/>
                  <a:pt x="6492700" y="647199"/>
                  <a:pt x="6482727" y="640732"/>
                </a:cubicBezTo>
                <a:lnTo>
                  <a:pt x="6472216" y="664450"/>
                </a:lnTo>
                <a:cubicBezTo>
                  <a:pt x="6487309" y="672805"/>
                  <a:pt x="6504559" y="676847"/>
                  <a:pt x="6521808" y="676309"/>
                </a:cubicBezTo>
                <a:cubicBezTo>
                  <a:pt x="6560889" y="676039"/>
                  <a:pt x="6585685" y="653129"/>
                  <a:pt x="6585685" y="626177"/>
                </a:cubicBezTo>
                <a:cubicBezTo>
                  <a:pt x="6585685" y="607311"/>
                  <a:pt x="6577869" y="590870"/>
                  <a:pt x="6542831" y="578202"/>
                </a:cubicBezTo>
                <a:cubicBezTo>
                  <a:pt x="6526929" y="572542"/>
                  <a:pt x="6513723" y="565804"/>
                  <a:pt x="6513723" y="552598"/>
                </a:cubicBezTo>
                <a:cubicBezTo>
                  <a:pt x="6513723" y="541008"/>
                  <a:pt x="6525043" y="531036"/>
                  <a:pt x="6541753" y="531036"/>
                </a:cubicBezTo>
                <a:cubicBezTo>
                  <a:pt x="6551725" y="531305"/>
                  <a:pt x="6561698" y="534540"/>
                  <a:pt x="6570053" y="540200"/>
                </a:cubicBezTo>
                <a:lnTo>
                  <a:pt x="6580025" y="518637"/>
                </a:lnTo>
                <a:cubicBezTo>
                  <a:pt x="6565741" y="510822"/>
                  <a:pt x="6549569" y="506779"/>
                  <a:pt x="6533398" y="507318"/>
                </a:cubicBezTo>
                <a:close/>
                <a:moveTo>
                  <a:pt x="5638579" y="465539"/>
                </a:moveTo>
                <a:cubicBezTo>
                  <a:pt x="5611357" y="465270"/>
                  <a:pt x="5591144" y="491144"/>
                  <a:pt x="5591144" y="522678"/>
                </a:cubicBezTo>
                <a:lnTo>
                  <a:pt x="5591144" y="617011"/>
                </a:lnTo>
                <a:cubicBezTo>
                  <a:pt x="5591144" y="648545"/>
                  <a:pt x="5611357" y="674150"/>
                  <a:pt x="5638579" y="674150"/>
                </a:cubicBezTo>
                <a:lnTo>
                  <a:pt x="5712969" y="674150"/>
                </a:lnTo>
                <a:lnTo>
                  <a:pt x="5712969" y="648545"/>
                </a:lnTo>
                <a:lnTo>
                  <a:pt x="5656098" y="648545"/>
                </a:lnTo>
                <a:cubicBezTo>
                  <a:pt x="5638850" y="648545"/>
                  <a:pt x="5629685" y="635339"/>
                  <a:pt x="5629685" y="620784"/>
                </a:cubicBezTo>
                <a:lnTo>
                  <a:pt x="5629685" y="579547"/>
                </a:lnTo>
                <a:lnTo>
                  <a:pt x="5706230" y="579547"/>
                </a:lnTo>
                <a:lnTo>
                  <a:pt x="5706230" y="553943"/>
                </a:lnTo>
                <a:lnTo>
                  <a:pt x="5629685" y="553943"/>
                </a:lnTo>
                <a:lnTo>
                  <a:pt x="5629685" y="518905"/>
                </a:lnTo>
                <a:cubicBezTo>
                  <a:pt x="5629685" y="504081"/>
                  <a:pt x="5638850" y="491144"/>
                  <a:pt x="5656098" y="491144"/>
                </a:cubicBezTo>
                <a:lnTo>
                  <a:pt x="5713237" y="491144"/>
                </a:lnTo>
                <a:lnTo>
                  <a:pt x="5713237" y="465539"/>
                </a:lnTo>
                <a:close/>
                <a:moveTo>
                  <a:pt x="5915920" y="465272"/>
                </a:moveTo>
                <a:lnTo>
                  <a:pt x="5915920" y="616744"/>
                </a:lnTo>
                <a:cubicBezTo>
                  <a:pt x="5915920" y="648278"/>
                  <a:pt x="5936134" y="673883"/>
                  <a:pt x="5963356" y="673883"/>
                </a:cubicBezTo>
                <a:lnTo>
                  <a:pt x="6037474" y="673883"/>
                </a:lnTo>
                <a:lnTo>
                  <a:pt x="6037474" y="648278"/>
                </a:lnTo>
                <a:lnTo>
                  <a:pt x="5980875" y="648278"/>
                </a:lnTo>
                <a:cubicBezTo>
                  <a:pt x="5963356" y="648278"/>
                  <a:pt x="5954462" y="635341"/>
                  <a:pt x="5954462" y="620517"/>
                </a:cubicBezTo>
                <a:lnTo>
                  <a:pt x="5954462" y="465272"/>
                </a:lnTo>
                <a:close/>
                <a:moveTo>
                  <a:pt x="6171158" y="463654"/>
                </a:moveTo>
                <a:lnTo>
                  <a:pt x="6134503" y="470392"/>
                </a:lnTo>
                <a:lnTo>
                  <a:pt x="6134503" y="664718"/>
                </a:lnTo>
                <a:cubicBezTo>
                  <a:pt x="6145014" y="671456"/>
                  <a:pt x="6166037" y="676577"/>
                  <a:pt x="6191103" y="676577"/>
                </a:cubicBezTo>
                <a:cubicBezTo>
                  <a:pt x="6241504" y="676577"/>
                  <a:pt x="6269804" y="643156"/>
                  <a:pt x="6270073" y="588174"/>
                </a:cubicBezTo>
                <a:cubicBezTo>
                  <a:pt x="6270073" y="539660"/>
                  <a:pt x="6243660" y="508395"/>
                  <a:pt x="6205927" y="508395"/>
                </a:cubicBezTo>
                <a:cubicBezTo>
                  <a:pt x="6194068" y="508125"/>
                  <a:pt x="6182209" y="510551"/>
                  <a:pt x="6171158" y="515133"/>
                </a:cubicBezTo>
                <a:close/>
                <a:moveTo>
                  <a:pt x="6252285" y="347219"/>
                </a:moveTo>
                <a:cubicBezTo>
                  <a:pt x="6179514" y="347219"/>
                  <a:pt x="6101621" y="376058"/>
                  <a:pt x="6063619" y="443169"/>
                </a:cubicBezTo>
                <a:cubicBezTo>
                  <a:pt x="6060385" y="447482"/>
                  <a:pt x="6058497" y="452603"/>
                  <a:pt x="6057958" y="457993"/>
                </a:cubicBezTo>
                <a:cubicBezTo>
                  <a:pt x="6057689" y="463383"/>
                  <a:pt x="6059577" y="468774"/>
                  <a:pt x="6063079" y="472817"/>
                </a:cubicBezTo>
                <a:cubicBezTo>
                  <a:pt x="6067392" y="477938"/>
                  <a:pt x="6073591" y="481172"/>
                  <a:pt x="6080330" y="481711"/>
                </a:cubicBezTo>
                <a:cubicBezTo>
                  <a:pt x="6088954" y="481981"/>
                  <a:pt x="6096770" y="477399"/>
                  <a:pt x="6101082" y="470122"/>
                </a:cubicBezTo>
                <a:cubicBezTo>
                  <a:pt x="6138007" y="403010"/>
                  <a:pt x="6180322" y="357191"/>
                  <a:pt x="6251746" y="357191"/>
                </a:cubicBezTo>
                <a:cubicBezTo>
                  <a:pt x="6323170" y="357191"/>
                  <a:pt x="6368180" y="405706"/>
                  <a:pt x="6405105" y="471200"/>
                </a:cubicBezTo>
                <a:cubicBezTo>
                  <a:pt x="6410226" y="478207"/>
                  <a:pt x="6419120" y="481981"/>
                  <a:pt x="6427745" y="480902"/>
                </a:cubicBezTo>
                <a:cubicBezTo>
                  <a:pt x="6441221" y="480363"/>
                  <a:pt x="6447690" y="465540"/>
                  <a:pt x="6447420" y="458263"/>
                </a:cubicBezTo>
                <a:cubicBezTo>
                  <a:pt x="6447151" y="452872"/>
                  <a:pt x="6445264" y="447751"/>
                  <a:pt x="6442299" y="443439"/>
                </a:cubicBezTo>
                <a:cubicBezTo>
                  <a:pt x="6403757" y="375788"/>
                  <a:pt x="6325056" y="347219"/>
                  <a:pt x="6252285" y="347219"/>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endParaRPr lang="en-US"/>
          </a:p>
        </p:txBody>
      </p:sp>
      <p:sp>
        <p:nvSpPr>
          <p:cNvPr id="3" name="Text Placeholder 9">
            <a:extLst>
              <a:ext uri="{FF2B5EF4-FFF2-40B4-BE49-F238E27FC236}">
                <a16:creationId xmlns:a16="http://schemas.microsoft.com/office/drawing/2014/main" id="{902B0758-B4CA-9757-CB8C-7EFB8F6D8A18}"/>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tx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412437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Gradient 2: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F82AFE-3DF4-478E-5350-A8740B747053}"/>
              </a:ext>
            </a:extLst>
          </p:cNvPr>
          <p:cNvSpPr/>
          <p:nvPr userDrawn="1"/>
        </p:nvSpPr>
        <p:spPr>
          <a:xfrm>
            <a:off x="8040688"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7946500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1:2 Text / Char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387C50-765E-22DF-416A-179E0271B93F}"/>
              </a:ext>
            </a:extLst>
          </p:cNvPr>
          <p:cNvSpPr/>
          <p:nvPr userDrawn="1"/>
        </p:nvSpPr>
        <p:spPr>
          <a:xfrm>
            <a:off x="0" y="0"/>
            <a:ext cx="4151312"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grpSp>
        <p:nvGrpSpPr>
          <p:cNvPr id="6" name="Group 5">
            <a:extLst>
              <a:ext uri="{FF2B5EF4-FFF2-40B4-BE49-F238E27FC236}">
                <a16:creationId xmlns:a16="http://schemas.microsoft.com/office/drawing/2014/main" id="{88B17E9E-B112-23A8-4144-25F6E728E4C0}"/>
              </a:ext>
            </a:extLst>
          </p:cNvPr>
          <p:cNvGrpSpPr/>
          <p:nvPr userDrawn="1"/>
        </p:nvGrpSpPr>
        <p:grpSpPr>
          <a:xfrm>
            <a:off x="594288" y="6242315"/>
            <a:ext cx="863309" cy="447470"/>
            <a:chOff x="5591148" y="1647262"/>
            <a:chExt cx="1029067" cy="533386"/>
          </a:xfrm>
        </p:grpSpPr>
        <p:sp>
          <p:nvSpPr>
            <p:cNvPr id="98" name="Freeform 97">
              <a:extLst>
                <a:ext uri="{FF2B5EF4-FFF2-40B4-BE49-F238E27FC236}">
                  <a16:creationId xmlns:a16="http://schemas.microsoft.com/office/drawing/2014/main" id="{2A5CA6F4-A706-C9CA-9561-FBA8DAC8D49A}"/>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708C482A-6175-ABA6-0A57-BB6E94306170}"/>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1A0FAA4A-855B-1057-F9F5-F01D67D16A6C}"/>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FD89B222-A9A9-14C0-99A5-18498263C8DE}"/>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0B29F16A-D71D-A579-C925-BD66482E9163}"/>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CAABE743-6B03-340B-D12C-6A501E6D93F3}"/>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B9C4694B-FE4A-11FC-64BC-F1F69A4E939A}"/>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AB1928AC-DE37-7593-0DF6-C7EE9239A2C2}"/>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595B3F34-7212-4BFE-3B68-A2EAD053ADEA}"/>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706F8876-1BE9-6846-9271-3D1A312CD9DE}"/>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095F87B0-C703-C8D0-C669-FEA0CC41ADD7}"/>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42885C3A-B09B-B860-CC1D-8412BF20C1C5}"/>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9535E20D-67CC-F890-1B27-3F3CC8E2E20C}"/>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8C78B765-C75C-D7B3-DA1C-63DA55F75E49}"/>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A52FABDE-2A64-4BCA-5501-48CB19833099}"/>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ED8624B3-D41C-966C-3E55-4522DC757506}"/>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9C7E6E05-5894-08EA-8DF7-D4DC2D1C9721}"/>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EC97633F-3BF1-61EE-92DB-4DB9E9F52F7C}"/>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71128C03-E685-5B82-D225-720B61394509}"/>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8010EB33-D7FA-9102-FD8A-D54FD0D60791}"/>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89558AE4-2A5D-0171-8436-D235C94C9223}"/>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BF07071B-D248-740C-3ACE-8D573FADD217}"/>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8259DC85-3626-A631-DB5B-A3ECA5256C5C}"/>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010F91FB-F259-9690-571B-B8CB879DA312}"/>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7B7F722B-A62E-4B50-A80D-C02F130D48CB}"/>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a:p>
          </p:txBody>
        </p:sp>
      </p:grpSp>
      <p:sp>
        <p:nvSpPr>
          <p:cNvPr id="46" name="Rectangle 45">
            <a:extLst>
              <a:ext uri="{FF2B5EF4-FFF2-40B4-BE49-F238E27FC236}">
                <a16:creationId xmlns:a16="http://schemas.microsoft.com/office/drawing/2014/main" id="{B41EB5C8-83AE-A8CE-762C-DDD1F2E9F10F}"/>
              </a:ext>
            </a:extLst>
          </p:cNvPr>
          <p:cNvSpPr>
            <a:spLocks/>
          </p:cNvSpPr>
          <p:nvPr userDrawn="1"/>
        </p:nvSpPr>
        <p:spPr>
          <a:xfrm>
            <a:off x="3483429" y="494507"/>
            <a:ext cx="8157709" cy="5689534"/>
          </a:xfrm>
          <a:prstGeom prst="rect">
            <a:avLst/>
          </a:prstGeom>
          <a:solidFill>
            <a:schemeClr val="bg1"/>
          </a:solidFill>
          <a:ln w="6350">
            <a:solidFill>
              <a:schemeClr val="bg1">
                <a:lumMod val="75000"/>
              </a:schemeClr>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black"/>
              </a:solidFill>
              <a:effectLst/>
              <a:uLnTx/>
              <a:uFillTx/>
              <a:latin typeface="Arial"/>
              <a:cs typeface="Arial"/>
              <a:sym typeface="Arial"/>
            </a:endParaRPr>
          </a:p>
        </p:txBody>
      </p:sp>
      <p:sp>
        <p:nvSpPr>
          <p:cNvPr id="47" name="Google Shape;6309;p52">
            <a:extLst>
              <a:ext uri="{FF2B5EF4-FFF2-40B4-BE49-F238E27FC236}">
                <a16:creationId xmlns:a16="http://schemas.microsoft.com/office/drawing/2014/main" id="{CD87A1E7-6D73-0847-01DB-ED130E0C8A11}"/>
              </a:ext>
            </a:extLst>
          </p:cNvPr>
          <p:cNvSpPr>
            <a:spLocks/>
          </p:cNvSpPr>
          <p:nvPr userDrawn="1"/>
        </p:nvSpPr>
        <p:spPr>
          <a:xfrm>
            <a:off x="4038600" y="1657350"/>
            <a:ext cx="102953" cy="4526691"/>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venir"/>
              <a:buNone/>
              <a:tabLst/>
              <a:defRPr/>
            </a:pPr>
            <a:endParaRPr kumimoji="0" sz="1800" b="0" i="0" u="none" strike="noStrike" kern="0" cap="none" spc="0" normalizeH="0" baseline="0" noProof="0">
              <a:ln>
                <a:noFill/>
              </a:ln>
              <a:solidFill>
                <a:srgbClr val="000000"/>
              </a:solidFill>
              <a:effectLst/>
              <a:uLnTx/>
              <a:uFillTx/>
              <a:latin typeface="Avenir"/>
              <a:ea typeface="Avenir"/>
              <a:cs typeface="Avenir"/>
              <a:sym typeface="Avenir"/>
            </a:endParaRPr>
          </a:p>
        </p:txBody>
      </p:sp>
      <p:sp>
        <p:nvSpPr>
          <p:cNvPr id="49" name="Google Shape;5930;p5">
            <a:extLst>
              <a:ext uri="{FF2B5EF4-FFF2-40B4-BE49-F238E27FC236}">
                <a16:creationId xmlns:a16="http://schemas.microsoft.com/office/drawing/2014/main" id="{B3B7FDF8-0F4A-A1F1-F0E6-024F9F01E84F}"/>
              </a:ext>
            </a:extLst>
          </p:cNvPr>
          <p:cNvSpPr txBox="1">
            <a:spLocks/>
          </p:cNvSpPr>
          <p:nvPr userDrawn="1"/>
        </p:nvSpPr>
        <p:spPr>
          <a:xfrm>
            <a:off x="3483429" y="808614"/>
            <a:ext cx="8157709" cy="492443"/>
          </a:xfrm>
          <a:prstGeom prst="rect">
            <a:avLst/>
          </a:prstGeom>
          <a:solidFill>
            <a:schemeClr val="bg2"/>
          </a:solidFill>
          <a:ln>
            <a:noFill/>
          </a:ln>
        </p:spPr>
        <p:txBody>
          <a:bodyPr spcFirstLastPara="1" wrap="square" lIns="137160" tIns="91440" rIns="137160" bIns="91440" anchor="ctr" anchorCtr="0">
            <a:sp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white"/>
              </a:solidFill>
              <a:effectLst/>
              <a:uLnTx/>
              <a:uFillTx/>
              <a:latin typeface="AvenirNext LT Pro Regular"/>
              <a:ea typeface="+mn-ea"/>
              <a:cs typeface="+mn-cs"/>
              <a:sym typeface="Arial"/>
            </a:endParaRPr>
          </a:p>
        </p:txBody>
      </p:sp>
      <p:sp>
        <p:nvSpPr>
          <p:cNvPr id="50" name="Rectangle: Rounded Corners 49">
            <a:extLst>
              <a:ext uri="{FF2B5EF4-FFF2-40B4-BE49-F238E27FC236}">
                <a16:creationId xmlns:a16="http://schemas.microsoft.com/office/drawing/2014/main" id="{CE5EFD7E-3960-09C5-5579-FEF840658BC3}"/>
              </a:ext>
            </a:extLst>
          </p:cNvPr>
          <p:cNvSpPr>
            <a:spLocks/>
          </p:cNvSpPr>
          <p:nvPr userDrawn="1"/>
        </p:nvSpPr>
        <p:spPr>
          <a:xfrm>
            <a:off x="3724316" y="1620226"/>
            <a:ext cx="731520" cy="45720"/>
          </a:xfrm>
          <a:prstGeom prst="roundRect">
            <a:avLst>
              <a:gd name="adj" fmla="val 50000"/>
            </a:avLst>
          </a:prstGeom>
          <a:solidFill>
            <a:schemeClr val="bg2"/>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black"/>
              </a:solidFill>
              <a:effectLst/>
              <a:uLnTx/>
              <a:uFillTx/>
              <a:latin typeface="Arial"/>
              <a:cs typeface="Arial"/>
              <a:sym typeface="Arial"/>
            </a:endParaRPr>
          </a:p>
        </p:txBody>
      </p:sp>
      <p:grpSp>
        <p:nvGrpSpPr>
          <p:cNvPr id="53" name="Google Shape;6311;p52">
            <a:extLst>
              <a:ext uri="{FF2B5EF4-FFF2-40B4-BE49-F238E27FC236}">
                <a16:creationId xmlns:a16="http://schemas.microsoft.com/office/drawing/2014/main" id="{614EE842-4910-EAC1-B249-C5604E645657}"/>
              </a:ext>
            </a:extLst>
          </p:cNvPr>
          <p:cNvGrpSpPr/>
          <p:nvPr userDrawn="1"/>
        </p:nvGrpSpPr>
        <p:grpSpPr>
          <a:xfrm>
            <a:off x="3779282" y="2108168"/>
            <a:ext cx="621588" cy="621588"/>
            <a:chOff x="129625" y="1658616"/>
            <a:chExt cx="510550" cy="510550"/>
          </a:xfrm>
        </p:grpSpPr>
        <p:sp>
          <p:nvSpPr>
            <p:cNvPr id="54" name="Google Shape;6312;p52">
              <a:extLst>
                <a:ext uri="{FF2B5EF4-FFF2-40B4-BE49-F238E27FC236}">
                  <a16:creationId xmlns:a16="http://schemas.microsoft.com/office/drawing/2014/main" id="{11B81C7B-92A7-8269-706C-F3933D79679D}"/>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a:ln>
                  <a:noFill/>
                </a:ln>
                <a:solidFill>
                  <a:srgbClr val="5E33BF"/>
                </a:solidFill>
                <a:effectLst/>
                <a:uLnTx/>
                <a:uFillTx/>
                <a:latin typeface="AvenirNext LT Pro Regular"/>
                <a:ea typeface="Quattrocento Sans"/>
                <a:cs typeface="Quattrocento Sans"/>
                <a:sym typeface="Quattrocento Sans"/>
              </a:endParaRPr>
            </a:p>
          </p:txBody>
        </p:sp>
        <p:sp>
          <p:nvSpPr>
            <p:cNvPr id="55" name="Google Shape;6313;p52">
              <a:extLst>
                <a:ext uri="{FF2B5EF4-FFF2-40B4-BE49-F238E27FC236}">
                  <a16:creationId xmlns:a16="http://schemas.microsoft.com/office/drawing/2014/main" id="{13CB8C7B-CFEC-3C2A-7217-436F9D2A6194}"/>
                </a:ext>
              </a:extLst>
            </p:cNvPr>
            <p:cNvSpPr/>
            <p:nvPr userDrawn="1"/>
          </p:nvSpPr>
          <p:spPr>
            <a:xfrm>
              <a:off x="174487" y="1703479"/>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grpSp>
        <p:nvGrpSpPr>
          <p:cNvPr id="58" name="Google Shape;6311;p52">
            <a:extLst>
              <a:ext uri="{FF2B5EF4-FFF2-40B4-BE49-F238E27FC236}">
                <a16:creationId xmlns:a16="http://schemas.microsoft.com/office/drawing/2014/main" id="{F0D8D62E-EC55-5BAC-C2B1-2DC956227885}"/>
              </a:ext>
            </a:extLst>
          </p:cNvPr>
          <p:cNvGrpSpPr/>
          <p:nvPr/>
        </p:nvGrpSpPr>
        <p:grpSpPr>
          <a:xfrm>
            <a:off x="3779282" y="3614200"/>
            <a:ext cx="621588" cy="621588"/>
            <a:chOff x="129625" y="1658616"/>
            <a:chExt cx="510550" cy="510550"/>
          </a:xfrm>
        </p:grpSpPr>
        <p:sp>
          <p:nvSpPr>
            <p:cNvPr id="59" name="Google Shape;6312;p52">
              <a:extLst>
                <a:ext uri="{FF2B5EF4-FFF2-40B4-BE49-F238E27FC236}">
                  <a16:creationId xmlns:a16="http://schemas.microsoft.com/office/drawing/2014/main" id="{277BAB1E-955A-3660-FD6B-ED189CEEEA41}"/>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a:ln>
                  <a:noFill/>
                </a:ln>
                <a:solidFill>
                  <a:srgbClr val="5E33BF"/>
                </a:solidFill>
                <a:effectLst/>
                <a:uLnTx/>
                <a:uFillTx/>
                <a:latin typeface="AvenirNext LT Pro Regular"/>
                <a:ea typeface="Quattrocento Sans"/>
                <a:cs typeface="Quattrocento Sans"/>
                <a:sym typeface="Quattrocento Sans"/>
              </a:endParaRPr>
            </a:p>
          </p:txBody>
        </p:sp>
        <p:sp>
          <p:nvSpPr>
            <p:cNvPr id="60" name="Google Shape;6313;p52">
              <a:extLst>
                <a:ext uri="{FF2B5EF4-FFF2-40B4-BE49-F238E27FC236}">
                  <a16:creationId xmlns:a16="http://schemas.microsoft.com/office/drawing/2014/main" id="{D731B683-4721-0624-C0E5-DF7E4ED76B7C}"/>
                </a:ext>
              </a:extLst>
            </p:cNvPr>
            <p:cNvSpPr/>
            <p:nvPr/>
          </p:nvSpPr>
          <p:spPr>
            <a:xfrm>
              <a:off x="174487" y="1703478"/>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cxnSp>
        <p:nvCxnSpPr>
          <p:cNvPr id="61" name="Google Shape;6338;p52">
            <a:extLst>
              <a:ext uri="{FF2B5EF4-FFF2-40B4-BE49-F238E27FC236}">
                <a16:creationId xmlns:a16="http://schemas.microsoft.com/office/drawing/2014/main" id="{F5823AD6-7A6E-24D6-B960-D3647D3BE752}"/>
              </a:ext>
            </a:extLst>
          </p:cNvPr>
          <p:cNvCxnSpPr>
            <a:cxnSpLocks/>
          </p:cNvCxnSpPr>
          <p:nvPr userDrawn="1"/>
        </p:nvCxnSpPr>
        <p:spPr>
          <a:xfrm rot="10800000">
            <a:off x="4648200" y="3171978"/>
            <a:ext cx="6756400" cy="0"/>
          </a:xfrm>
          <a:prstGeom prst="straightConnector1">
            <a:avLst/>
          </a:prstGeom>
          <a:noFill/>
          <a:ln w="6350" cap="flat" cmpd="sng">
            <a:solidFill>
              <a:schemeClr val="bg1">
                <a:lumMod val="75000"/>
              </a:schemeClr>
            </a:solidFill>
            <a:prstDash val="dash"/>
            <a:miter lim="800000"/>
            <a:headEnd type="none" w="sm" len="sm"/>
            <a:tailEnd type="none" w="sm" len="sm"/>
          </a:ln>
        </p:spPr>
      </p:cxnSp>
      <p:cxnSp>
        <p:nvCxnSpPr>
          <p:cNvPr id="62" name="Google Shape;6338;p52">
            <a:extLst>
              <a:ext uri="{FF2B5EF4-FFF2-40B4-BE49-F238E27FC236}">
                <a16:creationId xmlns:a16="http://schemas.microsoft.com/office/drawing/2014/main" id="{23719527-E132-E273-90A8-5AFE47965E01}"/>
              </a:ext>
            </a:extLst>
          </p:cNvPr>
          <p:cNvCxnSpPr>
            <a:cxnSpLocks/>
          </p:cNvCxnSpPr>
          <p:nvPr userDrawn="1"/>
        </p:nvCxnSpPr>
        <p:spPr>
          <a:xfrm rot="10800000">
            <a:off x="4648200" y="4678010"/>
            <a:ext cx="6756400" cy="0"/>
          </a:xfrm>
          <a:prstGeom prst="straightConnector1">
            <a:avLst/>
          </a:prstGeom>
          <a:noFill/>
          <a:ln w="6350" cap="flat" cmpd="sng">
            <a:solidFill>
              <a:schemeClr val="bg1">
                <a:lumMod val="75000"/>
              </a:schemeClr>
            </a:solidFill>
            <a:prstDash val="dash"/>
            <a:miter lim="800000"/>
            <a:headEnd type="none" w="sm" len="sm"/>
            <a:tailEnd type="none" w="sm" len="sm"/>
          </a:ln>
        </p:spPr>
      </p:cxnSp>
      <p:grpSp>
        <p:nvGrpSpPr>
          <p:cNvPr id="65" name="Google Shape;6311;p52">
            <a:extLst>
              <a:ext uri="{FF2B5EF4-FFF2-40B4-BE49-F238E27FC236}">
                <a16:creationId xmlns:a16="http://schemas.microsoft.com/office/drawing/2014/main" id="{FBAAEB95-99FB-6D95-EBA3-ECD5193B57C5}"/>
              </a:ext>
            </a:extLst>
          </p:cNvPr>
          <p:cNvGrpSpPr/>
          <p:nvPr/>
        </p:nvGrpSpPr>
        <p:grpSpPr>
          <a:xfrm>
            <a:off x="3779282" y="5120232"/>
            <a:ext cx="621588" cy="621588"/>
            <a:chOff x="129625" y="1658616"/>
            <a:chExt cx="510550" cy="510550"/>
          </a:xfrm>
        </p:grpSpPr>
        <p:sp>
          <p:nvSpPr>
            <p:cNvPr id="66" name="Google Shape;6312;p52">
              <a:extLst>
                <a:ext uri="{FF2B5EF4-FFF2-40B4-BE49-F238E27FC236}">
                  <a16:creationId xmlns:a16="http://schemas.microsoft.com/office/drawing/2014/main" id="{68F23C21-73D3-5D34-F714-488671C42B8E}"/>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a:ln>
                  <a:noFill/>
                </a:ln>
                <a:solidFill>
                  <a:srgbClr val="5E33BF"/>
                </a:solidFill>
                <a:effectLst/>
                <a:uLnTx/>
                <a:uFillTx/>
                <a:latin typeface="AvenirNext LT Pro Regular"/>
                <a:ea typeface="Quattrocento Sans"/>
                <a:cs typeface="Quattrocento Sans"/>
                <a:sym typeface="Quattrocento Sans"/>
              </a:endParaRPr>
            </a:p>
          </p:txBody>
        </p:sp>
        <p:sp>
          <p:nvSpPr>
            <p:cNvPr id="67" name="Google Shape;6313;p52">
              <a:extLst>
                <a:ext uri="{FF2B5EF4-FFF2-40B4-BE49-F238E27FC236}">
                  <a16:creationId xmlns:a16="http://schemas.microsoft.com/office/drawing/2014/main" id="{CBBCA02F-DFA4-E5E0-BFB8-F896D89A9802}"/>
                </a:ext>
              </a:extLst>
            </p:cNvPr>
            <p:cNvSpPr/>
            <p:nvPr/>
          </p:nvSpPr>
          <p:spPr>
            <a:xfrm>
              <a:off x="174487" y="1703478"/>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sp>
        <p:nvSpPr>
          <p:cNvPr id="68" name="Slide Number Placeholder 3">
            <a:extLst>
              <a:ext uri="{FF2B5EF4-FFF2-40B4-BE49-F238E27FC236}">
                <a16:creationId xmlns:a16="http://schemas.microsoft.com/office/drawing/2014/main" id="{7D610661-39CF-280C-C767-24CFEC1914D7}"/>
              </a:ext>
            </a:extLst>
          </p:cNvPr>
          <p:cNvSpPr txBox="1">
            <a:spLocks/>
          </p:cNvSpPr>
          <p:nvPr userDrawn="1"/>
        </p:nvSpPr>
        <p:spPr>
          <a:xfrm>
            <a:off x="11571292"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Font typeface="Arial"/>
              <a:buNone/>
              <a:defRPr/>
            </a:pPr>
            <a:fld id="{F59CD943-D024-467A-B36E-F11E1285ED75}" type="slidenum">
              <a:rPr lang="en-GB" smtClean="0"/>
              <a:pPr>
                <a:buClr>
                  <a:srgbClr val="000000"/>
                </a:buClr>
                <a:buFont typeface="Arial"/>
                <a:buNone/>
                <a:defRPr/>
              </a:pPr>
              <a:t>‹#›</a:t>
            </a:fld>
            <a:endParaRPr lang="en-GB" kern="0">
              <a:solidFill>
                <a:prstClr val="black"/>
              </a:solidFill>
              <a:latin typeface="AvenirNext LT Pro Bold"/>
              <a:cs typeface="Arial"/>
              <a:sym typeface="Arial"/>
            </a:endParaRPr>
          </a:p>
        </p:txBody>
      </p:sp>
      <p:sp>
        <p:nvSpPr>
          <p:cNvPr id="70" name="Title 1">
            <a:extLst>
              <a:ext uri="{FF2B5EF4-FFF2-40B4-BE49-F238E27FC236}">
                <a16:creationId xmlns:a16="http://schemas.microsoft.com/office/drawing/2014/main" id="{6B74318F-9261-CF92-9BAC-EBB724871569}"/>
              </a:ext>
            </a:extLst>
          </p:cNvPr>
          <p:cNvSpPr>
            <a:spLocks noGrp="1"/>
          </p:cNvSpPr>
          <p:nvPr userDrawn="1">
            <p:ph type="title" hasCustomPrompt="1"/>
          </p:nvPr>
        </p:nvSpPr>
        <p:spPr>
          <a:xfrm>
            <a:off x="550864" y="3112041"/>
            <a:ext cx="2696027" cy="251885"/>
          </a:xfrm>
        </p:spPr>
        <p:txBody>
          <a:bodyPr/>
          <a:lstStyle>
            <a:lvl1pPr>
              <a:defRPr/>
            </a:lvl1pPr>
          </a:lstStyle>
          <a:p>
            <a:r>
              <a:rPr lang="en-US" dirty="0"/>
              <a:t>Header avenir demi 24pt</a:t>
            </a:r>
            <a:endParaRPr lang="en-GB" dirty="0"/>
          </a:p>
        </p:txBody>
      </p:sp>
      <p:sp>
        <p:nvSpPr>
          <p:cNvPr id="72" name="Text Placeholder 12">
            <a:extLst>
              <a:ext uri="{FF2B5EF4-FFF2-40B4-BE49-F238E27FC236}">
                <a16:creationId xmlns:a16="http://schemas.microsoft.com/office/drawing/2014/main" id="{01FDCDA4-A47A-3B0C-B741-669C0B5464BA}"/>
              </a:ext>
            </a:extLst>
          </p:cNvPr>
          <p:cNvSpPr>
            <a:spLocks noGrp="1"/>
          </p:cNvSpPr>
          <p:nvPr>
            <p:ph type="body" sz="quarter" idx="61" hasCustomPrompt="1"/>
          </p:nvPr>
        </p:nvSpPr>
        <p:spPr>
          <a:xfrm>
            <a:off x="4550950" y="2324521"/>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dirty="0"/>
              <a:t>Title goes here</a:t>
            </a:r>
          </a:p>
        </p:txBody>
      </p:sp>
      <p:sp>
        <p:nvSpPr>
          <p:cNvPr id="75" name="Text Placeholder 12">
            <a:extLst>
              <a:ext uri="{FF2B5EF4-FFF2-40B4-BE49-F238E27FC236}">
                <a16:creationId xmlns:a16="http://schemas.microsoft.com/office/drawing/2014/main" id="{3F66F77F-2006-8027-0624-8E880B29BC74}"/>
              </a:ext>
            </a:extLst>
          </p:cNvPr>
          <p:cNvSpPr>
            <a:spLocks noGrp="1"/>
          </p:cNvSpPr>
          <p:nvPr>
            <p:ph type="body" sz="quarter" idx="62" hasCustomPrompt="1"/>
          </p:nvPr>
        </p:nvSpPr>
        <p:spPr>
          <a:xfrm>
            <a:off x="4550950" y="3830128"/>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dirty="0"/>
              <a:t>Title goes here</a:t>
            </a:r>
          </a:p>
        </p:txBody>
      </p:sp>
      <p:sp>
        <p:nvSpPr>
          <p:cNvPr id="76" name="Text Placeholder 12">
            <a:extLst>
              <a:ext uri="{FF2B5EF4-FFF2-40B4-BE49-F238E27FC236}">
                <a16:creationId xmlns:a16="http://schemas.microsoft.com/office/drawing/2014/main" id="{DB88C398-2F1B-D22A-77BC-6E018721ADCB}"/>
              </a:ext>
            </a:extLst>
          </p:cNvPr>
          <p:cNvSpPr>
            <a:spLocks noGrp="1"/>
          </p:cNvSpPr>
          <p:nvPr>
            <p:ph type="body" sz="quarter" idx="63" hasCustomPrompt="1"/>
          </p:nvPr>
        </p:nvSpPr>
        <p:spPr>
          <a:xfrm>
            <a:off x="4550950" y="5335734"/>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dirty="0"/>
              <a:t>Title goes here</a:t>
            </a:r>
          </a:p>
        </p:txBody>
      </p:sp>
      <p:sp>
        <p:nvSpPr>
          <p:cNvPr id="78" name="Text Placeholder 12">
            <a:extLst>
              <a:ext uri="{FF2B5EF4-FFF2-40B4-BE49-F238E27FC236}">
                <a16:creationId xmlns:a16="http://schemas.microsoft.com/office/drawing/2014/main" id="{0859682D-BD4E-A3F8-9CEB-6E7666737AC7}"/>
              </a:ext>
            </a:extLst>
          </p:cNvPr>
          <p:cNvSpPr>
            <a:spLocks noGrp="1"/>
          </p:cNvSpPr>
          <p:nvPr>
            <p:ph type="body" sz="quarter" idx="64" hasCustomPrompt="1"/>
          </p:nvPr>
        </p:nvSpPr>
        <p:spPr>
          <a:xfrm>
            <a:off x="3612902" y="994328"/>
            <a:ext cx="6853650" cy="243704"/>
          </a:xfrm>
          <a:prstGeom prst="rect">
            <a:avLst/>
          </a:prstGeom>
        </p:spPr>
        <p:txBody>
          <a:bodyPr anchor="b" anchorCtr="0"/>
          <a:lstStyle>
            <a:lvl1pPr marL="0" indent="0" algn="l">
              <a:lnSpc>
                <a:spcPct val="85000"/>
              </a:lnSpc>
              <a:buNone/>
              <a:defRPr kumimoji="0" lang="en-US" sz="2000" b="0" i="0" u="none" strike="noStrike" kern="1200" cap="none" spc="0" normalizeH="0" baseline="0" dirty="0">
                <a:ln>
                  <a:noFill/>
                </a:ln>
                <a:solidFill>
                  <a:prstClr val="white"/>
                </a:solidFill>
                <a:effectLst/>
                <a:uLnTx/>
                <a:uFillTx/>
                <a:latin typeface="AvenirNext LT Pro Regular"/>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Title</a:t>
            </a:r>
          </a:p>
        </p:txBody>
      </p:sp>
    </p:spTree>
    <p:extLst>
      <p:ext uri="{BB962C8B-B14F-4D97-AF65-F5344CB8AC3E}">
        <p14:creationId xmlns:p14="http://schemas.microsoft.com/office/powerpoint/2010/main" val="13730688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x Text / 1x Screen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5" name="Rectangle: Top Corners Rounded 4">
            <a:extLst>
              <a:ext uri="{FF2B5EF4-FFF2-40B4-BE49-F238E27FC236}">
                <a16:creationId xmlns:a16="http://schemas.microsoft.com/office/drawing/2014/main" id="{9AE78E4D-1195-3CAD-2E8F-608D49BDA29A}"/>
              </a:ext>
            </a:extLst>
          </p:cNvPr>
          <p:cNvSpPr/>
          <p:nvPr userDrawn="1"/>
        </p:nvSpPr>
        <p:spPr>
          <a:xfrm>
            <a:off x="4740276" y="1603375"/>
            <a:ext cx="6096000" cy="3651250"/>
          </a:xfrm>
          <a:prstGeom prst="round2SameRect">
            <a:avLst>
              <a:gd name="adj1" fmla="val 2349"/>
              <a:gd name="adj2" fmla="val 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A9D14ACC-3B80-72E3-AF36-12AAF3A4188F}"/>
              </a:ext>
            </a:extLst>
          </p:cNvPr>
          <p:cNvGrpSpPr/>
          <p:nvPr userDrawn="1"/>
        </p:nvGrpSpPr>
        <p:grpSpPr>
          <a:xfrm>
            <a:off x="10351298" y="1654106"/>
            <a:ext cx="118572" cy="116191"/>
            <a:chOff x="10353679" y="1654106"/>
            <a:chExt cx="118572" cy="116191"/>
          </a:xfrm>
        </p:grpSpPr>
        <p:sp>
          <p:nvSpPr>
            <p:cNvPr id="11" name="Rectangle 10">
              <a:extLst>
                <a:ext uri="{FF2B5EF4-FFF2-40B4-BE49-F238E27FC236}">
                  <a16:creationId xmlns:a16="http://schemas.microsoft.com/office/drawing/2014/main" id="{BD98B882-BAA3-23BC-F2E4-92C80C0D9BD8}"/>
                </a:ext>
              </a:extLst>
            </p:cNvPr>
            <p:cNvSpPr/>
            <p:nvPr/>
          </p:nvSpPr>
          <p:spPr>
            <a:xfrm>
              <a:off x="10382251" y="1680297"/>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5F176FF-F698-0ED4-8DAC-4EF3FFEC0449}"/>
                </a:ext>
              </a:extLst>
            </p:cNvPr>
            <p:cNvSpPr/>
            <p:nvPr/>
          </p:nvSpPr>
          <p:spPr>
            <a:xfrm>
              <a:off x="10353679" y="1654106"/>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29475372-49CA-1792-C2EB-B4BDA0D043C8}"/>
              </a:ext>
            </a:extLst>
          </p:cNvPr>
          <p:cNvGrpSpPr/>
          <p:nvPr userDrawn="1"/>
        </p:nvGrpSpPr>
        <p:grpSpPr>
          <a:xfrm>
            <a:off x="10602747" y="1677271"/>
            <a:ext cx="74459" cy="74459"/>
            <a:chOff x="10602747" y="1677271"/>
            <a:chExt cx="74459" cy="74459"/>
          </a:xfrm>
        </p:grpSpPr>
        <p:cxnSp>
          <p:nvCxnSpPr>
            <p:cNvPr id="15" name="Straight Connector 14">
              <a:extLst>
                <a:ext uri="{FF2B5EF4-FFF2-40B4-BE49-F238E27FC236}">
                  <a16:creationId xmlns:a16="http://schemas.microsoft.com/office/drawing/2014/main" id="{9DA2D6D6-E463-5F1C-D1AD-5574FEB8D0CB}"/>
                </a:ext>
              </a:extLst>
            </p:cNvPr>
            <p:cNvCxnSpPr>
              <a:cxnSpLocks/>
            </p:cNvCxnSpPr>
            <p:nvPr/>
          </p:nvCxnSpPr>
          <p:spPr>
            <a:xfrm>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3955D532-8B2E-6D51-79A0-4F01903427C9}"/>
                </a:ext>
              </a:extLst>
            </p:cNvPr>
            <p:cNvCxnSpPr>
              <a:cxnSpLocks/>
            </p:cNvCxnSpPr>
            <p:nvPr/>
          </p:nvCxnSpPr>
          <p:spPr>
            <a:xfrm flipH="1">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7" name="Straight Connector 16">
            <a:extLst>
              <a:ext uri="{FF2B5EF4-FFF2-40B4-BE49-F238E27FC236}">
                <a16:creationId xmlns:a16="http://schemas.microsoft.com/office/drawing/2014/main" id="{1A0C37A6-3B99-8D45-A011-A6EB79DA3611}"/>
              </a:ext>
            </a:extLst>
          </p:cNvPr>
          <p:cNvCxnSpPr>
            <a:cxnSpLocks/>
          </p:cNvCxnSpPr>
          <p:nvPr userDrawn="1"/>
        </p:nvCxnSpPr>
        <p:spPr>
          <a:xfrm rot="2700000" flipH="1">
            <a:off x="10124115"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18" name="Picture Placeholder 15">
            <a:extLst>
              <a:ext uri="{FF2B5EF4-FFF2-40B4-BE49-F238E27FC236}">
                <a16:creationId xmlns:a16="http://schemas.microsoft.com/office/drawing/2014/main" id="{0F058624-3B61-1626-E04D-A5E5F87717E5}"/>
              </a:ext>
            </a:extLst>
          </p:cNvPr>
          <p:cNvSpPr>
            <a:spLocks noGrp="1"/>
          </p:cNvSpPr>
          <p:nvPr>
            <p:ph type="pic" sz="quarter" idx="20" hasCustomPrompt="1"/>
          </p:nvPr>
        </p:nvSpPr>
        <p:spPr>
          <a:xfrm>
            <a:off x="4740276" y="1825625"/>
            <a:ext cx="6096000" cy="3429000"/>
          </a:xfrm>
          <a:prstGeom prst="rect">
            <a:avLst/>
          </a:prstGeom>
          <a:solidFill>
            <a:schemeClr val="bg1">
              <a:lumMod val="95000"/>
            </a:schemeClr>
          </a:solidFill>
          <a:ln w="12700">
            <a:solidFill>
              <a:schemeClr val="bg1"/>
            </a:solid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center icon to insert </a:t>
            </a:r>
            <a:r>
              <a:rPr lang="en-GB"/>
              <a:t>screenshot</a:t>
            </a:r>
          </a:p>
        </p:txBody>
      </p:sp>
    </p:spTree>
    <p:extLst>
      <p:ext uri="{BB962C8B-B14F-4D97-AF65-F5344CB8AC3E}">
        <p14:creationId xmlns:p14="http://schemas.microsoft.com/office/powerpoint/2010/main" val="37801974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x Text / 2x Smartpho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6" name="Rectangle: Rounded Corners 5">
            <a:extLst>
              <a:ext uri="{FF2B5EF4-FFF2-40B4-BE49-F238E27FC236}">
                <a16:creationId xmlns:a16="http://schemas.microsoft.com/office/drawing/2014/main" id="{554C177F-8144-2B79-80FF-DDB6ECB5AD64}"/>
              </a:ext>
            </a:extLst>
          </p:cNvPr>
          <p:cNvSpPr/>
          <p:nvPr userDrawn="1"/>
        </p:nvSpPr>
        <p:spPr>
          <a:xfrm>
            <a:off x="4797580"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15">
            <a:extLst>
              <a:ext uri="{FF2B5EF4-FFF2-40B4-BE49-F238E27FC236}">
                <a16:creationId xmlns:a16="http://schemas.microsoft.com/office/drawing/2014/main" id="{E729752E-A2D0-6970-2572-715077B0E0E7}"/>
              </a:ext>
            </a:extLst>
          </p:cNvPr>
          <p:cNvSpPr>
            <a:spLocks noGrp="1"/>
          </p:cNvSpPr>
          <p:nvPr>
            <p:ph type="pic" sz="quarter" idx="20" hasCustomPrompt="1"/>
          </p:nvPr>
        </p:nvSpPr>
        <p:spPr>
          <a:xfrm>
            <a:off x="4938715"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26732965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x Text / 1x Smartph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52460"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524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12">
            <a:extLst>
              <a:ext uri="{FF2B5EF4-FFF2-40B4-BE49-F238E27FC236}">
                <a16:creationId xmlns:a16="http://schemas.microsoft.com/office/drawing/2014/main" id="{B2DE60A2-5411-67A4-7462-2548CF00E8BD}"/>
              </a:ext>
            </a:extLst>
          </p:cNvPr>
          <p:cNvSpPr>
            <a:spLocks noGrp="1"/>
          </p:cNvSpPr>
          <p:nvPr>
            <p:ph type="body" sz="quarter" idx="22"/>
          </p:nvPr>
        </p:nvSpPr>
        <p:spPr>
          <a:xfrm>
            <a:off x="4299324" y="1808165"/>
            <a:ext cx="3204000" cy="4321173"/>
          </a:xfrm>
          <a:prstGeom prst="rect">
            <a:avLst/>
          </a:prstGeom>
        </p:spPr>
        <p:txBody>
          <a:bodyPr/>
          <a:lstStyle>
            <a:lvl5pPr>
              <a:defRPr/>
            </a:lvl5p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27888633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x Text / 1x Tablet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6" name="Rectangle: Top Corners Rounded 5">
            <a:extLst>
              <a:ext uri="{FF2B5EF4-FFF2-40B4-BE49-F238E27FC236}">
                <a16:creationId xmlns:a16="http://schemas.microsoft.com/office/drawing/2014/main" id="{0D172ACE-2E60-6F2C-1A9C-4E5C5AF68040}"/>
              </a:ext>
            </a:extLst>
          </p:cNvPr>
          <p:cNvSpPr/>
          <p:nvPr userDrawn="1"/>
        </p:nvSpPr>
        <p:spPr>
          <a:xfrm>
            <a:off x="4695563" y="1681560"/>
            <a:ext cx="6148800" cy="3769200"/>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5">
            <a:extLst>
              <a:ext uri="{FF2B5EF4-FFF2-40B4-BE49-F238E27FC236}">
                <a16:creationId xmlns:a16="http://schemas.microsoft.com/office/drawing/2014/main" id="{84E42A62-9E1F-CC49-FB5E-025015C68644}"/>
              </a:ext>
            </a:extLst>
          </p:cNvPr>
          <p:cNvSpPr>
            <a:spLocks noGrp="1"/>
          </p:cNvSpPr>
          <p:nvPr>
            <p:ph type="pic" sz="quarter" idx="20" hasCustomPrompt="1"/>
          </p:nvPr>
        </p:nvSpPr>
        <p:spPr>
          <a:xfrm>
            <a:off x="4847376" y="1814760"/>
            <a:ext cx="5846400" cy="350280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6194999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x Text / 1x Tablet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4113500"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41135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3"/>
            <a:ext cx="4113500" cy="4321175"/>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5" name="Rectangle: Top Corners Rounded 4">
            <a:extLst>
              <a:ext uri="{FF2B5EF4-FFF2-40B4-BE49-F238E27FC236}">
                <a16:creationId xmlns:a16="http://schemas.microsoft.com/office/drawing/2014/main" id="{D6216F3C-1EDF-9B90-1E7A-C9A4A1DCA1C6}"/>
              </a:ext>
            </a:extLst>
          </p:cNvPr>
          <p:cNvSpPr/>
          <p:nvPr userDrawn="1"/>
        </p:nvSpPr>
        <p:spPr>
          <a:xfrm rot="5400000">
            <a:off x="5081086" y="1298079"/>
            <a:ext cx="5774739" cy="3887787"/>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15">
            <a:extLst>
              <a:ext uri="{FF2B5EF4-FFF2-40B4-BE49-F238E27FC236}">
                <a16:creationId xmlns:a16="http://schemas.microsoft.com/office/drawing/2014/main" id="{A0E7D2A0-0D05-58CA-310A-406A5D6DA7CD}"/>
              </a:ext>
            </a:extLst>
          </p:cNvPr>
          <p:cNvSpPr>
            <a:spLocks noGrp="1"/>
          </p:cNvSpPr>
          <p:nvPr>
            <p:ph type="pic" sz="quarter" idx="20" hasCustomPrompt="1"/>
          </p:nvPr>
        </p:nvSpPr>
        <p:spPr>
          <a:xfrm>
            <a:off x="6168230" y="507027"/>
            <a:ext cx="3600450" cy="546989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a:t>Drag picture file or click </a:t>
            </a:r>
            <a:r>
              <a:rPr lang="en-US" noProof="0"/>
              <a:t>center</a:t>
            </a:r>
            <a:r>
              <a:rPr lang="en-US"/>
              <a:t> icon to insert </a:t>
            </a:r>
            <a:r>
              <a:rPr lang="en-GB"/>
              <a:t>screenshot</a:t>
            </a:r>
          </a:p>
        </p:txBody>
      </p:sp>
    </p:spTree>
    <p:extLst>
      <p:ext uri="{BB962C8B-B14F-4D97-AF65-F5344CB8AC3E}">
        <p14:creationId xmlns:p14="http://schemas.microsoft.com/office/powerpoint/2010/main" val="31177337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Map (Fi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88234" y="1120389"/>
            <a:ext cx="3203999" cy="251885"/>
          </a:xfrm>
        </p:spPr>
        <p:txBody>
          <a:bodyPr/>
          <a:lstStyle>
            <a:lvl1pPr>
              <a:defRPr/>
            </a:lvl1pPr>
          </a:lstStyle>
          <a:p>
            <a:r>
              <a:rPr lang="en-US"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488234" y="1733007"/>
            <a:ext cx="2843689" cy="4321175"/>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5" name="TextBox 4">
            <a:extLst>
              <a:ext uri="{FF2B5EF4-FFF2-40B4-BE49-F238E27FC236}">
                <a16:creationId xmlns:a16="http://schemas.microsoft.com/office/drawing/2014/main" id="{70F946C9-55D6-13C0-69B8-93C23F576A4C}"/>
              </a:ext>
            </a:extLst>
          </p:cNvPr>
          <p:cNvSpPr txBox="1"/>
          <p:nvPr userDrawn="1"/>
        </p:nvSpPr>
        <p:spPr>
          <a:xfrm>
            <a:off x="3682652" y="3043825"/>
            <a:ext cx="0" cy="0"/>
          </a:xfrm>
          <a:prstGeom prst="rect">
            <a:avLst/>
          </a:prstGeom>
          <a:solidFill>
            <a:schemeClr val="bg1"/>
          </a:solidFill>
          <a:ln>
            <a:solidFill>
              <a:schemeClr val="accent2"/>
            </a:solidFill>
          </a:ln>
        </p:spPr>
        <p:txBody>
          <a:bodyPr wrap="none" rtlCol="0">
            <a:noAutofit/>
          </a:bodyPr>
          <a:lstStyle/>
          <a:p>
            <a:pPr algn="l"/>
            <a:endParaRPr lang="en-NL" dirty="0" err="1"/>
          </a:p>
        </p:txBody>
      </p:sp>
    </p:spTree>
    <p:extLst>
      <p:ext uri="{BB962C8B-B14F-4D97-AF65-F5344CB8AC3E}">
        <p14:creationId xmlns:p14="http://schemas.microsoft.com/office/powerpoint/2010/main" val="14355696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Purple Stars - Copyright Only">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E54D67F-F299-2D00-03D1-2E7D2C93F9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grpSp>
        <p:nvGrpSpPr>
          <p:cNvPr id="4" name="Group 3">
            <a:extLst>
              <a:ext uri="{FF2B5EF4-FFF2-40B4-BE49-F238E27FC236}">
                <a16:creationId xmlns:a16="http://schemas.microsoft.com/office/drawing/2014/main" id="{FEE2C5DE-D186-18DB-1E9D-5C50AD48C63A}"/>
              </a:ext>
            </a:extLst>
          </p:cNvPr>
          <p:cNvGrpSpPr/>
          <p:nvPr userDrawn="1"/>
        </p:nvGrpSpPr>
        <p:grpSpPr>
          <a:xfrm>
            <a:off x="5588961" y="339727"/>
            <a:ext cx="1029067" cy="533386"/>
            <a:chOff x="5591148" y="347222"/>
            <a:chExt cx="1029067" cy="533386"/>
          </a:xfrm>
        </p:grpSpPr>
        <p:sp>
          <p:nvSpPr>
            <p:cNvPr id="6" name="Freeform 5">
              <a:extLst>
                <a:ext uri="{FF2B5EF4-FFF2-40B4-BE49-F238E27FC236}">
                  <a16:creationId xmlns:a16="http://schemas.microsoft.com/office/drawing/2014/main" id="{46B9823E-6E3A-9A94-208C-7999FAD0184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5A58B263-F698-6264-8924-6FBE7F2CDDD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15A6373-F53F-F80D-41C2-68528A13A335}"/>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0ADDF1A0-A3C1-74EA-C273-D2887E1A0ED9}"/>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A7CDCCF-A044-DA1B-7B6E-507361258C5B}"/>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E0837BB-DF20-A02A-EA75-9A2E4545A34C}"/>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85AACA24-BA44-3C6E-A635-75C3DF3913C1}"/>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5DE3FF2-A7A9-D59A-1D90-F14D70C400C6}"/>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958D78B6-8690-CCF3-7D61-A01E7EF97F5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0DAF06C3-CDE5-2D40-EFE1-D20759BD771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06EE2A5-D503-7E9B-90F4-D84CF744222E}"/>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34FAE93-7046-907B-D509-B54AE685F9C2}"/>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B68D87C-FFE0-34E6-5A29-F51FCBE2B300}"/>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F6810CC-B13B-800A-CB97-3F8B3011931E}"/>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7CB71AB9-5FBA-6B2B-13B7-F7C3592DD37C}"/>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02CCE1A-1D45-E73E-8A81-9F575AA99E5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C96F820-0DE5-A595-CBCF-8CF64A14B4B5}"/>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BED2C0D-05DB-78AC-7F7D-4F27D5530CB0}"/>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E6AAD4D2-6D2E-8B21-71DA-AA93B5EC4533}"/>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F78E8F69-94CA-5C03-D621-E194007D0583}"/>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64ABA07-8598-1D2F-457D-EFF90400F99B}"/>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4EAAB85-EF94-B43B-E2FE-CDE66B895E0B}"/>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6DDF7525-6334-D172-CB25-518371E0FAA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D6C142BA-4496-CDA0-BBDE-2957CD0CFD70}"/>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BB6948B-B1A4-CEA7-5E58-FDC60C907FE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id="{57D1A3CF-355D-DE31-456B-4A87EBF1BCF7}"/>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 name="Text Placeholder 5">
            <a:extLst>
              <a:ext uri="{FF2B5EF4-FFF2-40B4-BE49-F238E27FC236}">
                <a16:creationId xmlns:a16="http://schemas.microsoft.com/office/drawing/2014/main" id="{B4F98F24-F86A-24AA-1C93-606AC4855DCE}"/>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
        <p:nvSpPr>
          <p:cNvPr id="5" name="Text Placeholder 5">
            <a:extLst>
              <a:ext uri="{FF2B5EF4-FFF2-40B4-BE49-F238E27FC236}">
                <a16:creationId xmlns:a16="http://schemas.microsoft.com/office/drawing/2014/main" id="{FF1C8229-6B2F-DEAF-C5A7-4A505930887D}"/>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email</a:t>
            </a:r>
          </a:p>
        </p:txBody>
      </p:sp>
    </p:spTree>
    <p:extLst>
      <p:ext uri="{BB962C8B-B14F-4D97-AF65-F5344CB8AC3E}">
        <p14:creationId xmlns:p14="http://schemas.microsoft.com/office/powerpoint/2010/main" val="22168381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een Light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grpSp>
        <p:nvGrpSpPr>
          <p:cNvPr id="4" name="Group 3">
            <a:extLst>
              <a:ext uri="{FF2B5EF4-FFF2-40B4-BE49-F238E27FC236}">
                <a16:creationId xmlns:a16="http://schemas.microsoft.com/office/drawing/2014/main" id="{97ADC281-006B-5CAD-0601-31443608FE2F}"/>
              </a:ext>
            </a:extLst>
          </p:cNvPr>
          <p:cNvGrpSpPr/>
          <p:nvPr userDrawn="1"/>
        </p:nvGrpSpPr>
        <p:grpSpPr>
          <a:xfrm>
            <a:off x="5588961" y="339727"/>
            <a:ext cx="1029067" cy="533386"/>
            <a:chOff x="5591148" y="347222"/>
            <a:chExt cx="1029067" cy="533386"/>
          </a:xfrm>
        </p:grpSpPr>
        <p:sp>
          <p:nvSpPr>
            <p:cNvPr id="7" name="Freeform 6">
              <a:extLst>
                <a:ext uri="{FF2B5EF4-FFF2-40B4-BE49-F238E27FC236}">
                  <a16:creationId xmlns:a16="http://schemas.microsoft.com/office/drawing/2014/main" id="{6648E7CB-40C5-BAD3-8F7A-2E5337AC4D64}"/>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05B6A522-5536-FB73-3E96-7B3DD5F7A7CC}"/>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9086346-3653-C016-C8BA-EF04089DF51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5F558F7C-9284-F12B-8477-1D33FCC0B1F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5307B573-5329-6206-F70C-DA4B0449D498}"/>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E73213F2-F0EA-0BE1-BAC8-8C057325EE57}"/>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09B6BBB-4789-B80B-F987-27FCE5ADEE13}"/>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D458DB3-57D9-D184-9734-C9CD1ACFCD58}"/>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51A444C-6265-1123-19DB-ADDB3D40F4E4}"/>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6AD120D-7FF2-7BE7-112D-199F53B857CD}"/>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57476674-DB7A-CF23-34CB-341DD416A5CB}"/>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1DF3B16-DBF0-5976-748D-F5AD867C48E1}"/>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45CF01BD-3EB9-4D8A-60EC-3AA7F04E3AE3}"/>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7763A08-A35C-EB23-58D8-0970F57D6A85}"/>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777EE0E-5FC5-8120-9414-97C8CF8D5C7F}"/>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DDF6469-EA64-9313-FC22-6B89D6487F3C}"/>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CA6CAB2-3DD7-319C-924B-C89D69A5FCAA}"/>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C0B1543-A95C-C880-34A6-46D52D27806B}"/>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AD059-A5C3-8903-0DBD-5E86567AB005}"/>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E84A8013-5DCE-11D3-38D5-EAEAF98BD439}"/>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2949D1A2-34AC-9378-9678-6A32C6338D4A}"/>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0B04DD8-289B-B3C2-2B87-3911FD290A9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A9AF4952-1E41-861C-E331-20D65766489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E7CD6F3-F097-9DB9-695F-B3784CBBDEA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66188BB-AD7E-AD44-CD04-7207AB80BEF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
        <p:nvSpPr>
          <p:cNvPr id="17" name="TextBox 16">
            <a:extLst>
              <a:ext uri="{FF2B5EF4-FFF2-40B4-BE49-F238E27FC236}">
                <a16:creationId xmlns:a16="http://schemas.microsoft.com/office/drawing/2014/main" id="{05B16EB1-522C-4E32-32BA-D68CB4CFB21E}"/>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 name="Text Placeholder 5">
            <a:extLst>
              <a:ext uri="{FF2B5EF4-FFF2-40B4-BE49-F238E27FC236}">
                <a16:creationId xmlns:a16="http://schemas.microsoft.com/office/drawing/2014/main" id="{099519A8-5C6D-5DB5-667C-3BAA06BB7A1B}"/>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
        <p:nvSpPr>
          <p:cNvPr id="5" name="Text Placeholder 5">
            <a:extLst>
              <a:ext uri="{FF2B5EF4-FFF2-40B4-BE49-F238E27FC236}">
                <a16:creationId xmlns:a16="http://schemas.microsoft.com/office/drawing/2014/main" id="{E89F2C0E-6DC0-74E5-6389-39F541493A69}"/>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email</a:t>
            </a:r>
          </a:p>
        </p:txBody>
      </p:sp>
    </p:spTree>
    <p:extLst>
      <p:ext uri="{BB962C8B-B14F-4D97-AF65-F5344CB8AC3E}">
        <p14:creationId xmlns:p14="http://schemas.microsoft.com/office/powerpoint/2010/main" val="262233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a:t>Drag picture file here or click </a:t>
            </a:r>
            <a:r>
              <a:rPr lang="en-US" noProof="0"/>
              <a:t>center</a:t>
            </a:r>
            <a:r>
              <a:rPr lang="en-US"/>
              <a:t> icon to insert light image</a:t>
            </a:r>
          </a:p>
          <a:p>
            <a:endParaRPr lang="en-GB"/>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dirty="0"/>
              <a:t>Section break subtitle here</a:t>
            </a:r>
          </a:p>
        </p:txBody>
      </p:sp>
    </p:spTree>
    <p:extLst>
      <p:ext uri="{BB962C8B-B14F-4D97-AF65-F5344CB8AC3E}">
        <p14:creationId xmlns:p14="http://schemas.microsoft.com/office/powerpoint/2010/main" val="33059586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each Shore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grpSp>
        <p:nvGrpSpPr>
          <p:cNvPr id="4" name="Group 3">
            <a:extLst>
              <a:ext uri="{FF2B5EF4-FFF2-40B4-BE49-F238E27FC236}">
                <a16:creationId xmlns:a16="http://schemas.microsoft.com/office/drawing/2014/main" id="{0EACC456-B339-D460-558D-76C4C4AEC8C3}"/>
              </a:ext>
            </a:extLst>
          </p:cNvPr>
          <p:cNvGrpSpPr/>
          <p:nvPr userDrawn="1"/>
        </p:nvGrpSpPr>
        <p:grpSpPr>
          <a:xfrm>
            <a:off x="5588961" y="339727"/>
            <a:ext cx="1029067" cy="533386"/>
            <a:chOff x="5591148" y="347222"/>
            <a:chExt cx="1029067" cy="533386"/>
          </a:xfrm>
        </p:grpSpPr>
        <p:sp>
          <p:nvSpPr>
            <p:cNvPr id="6" name="Freeform 5">
              <a:extLst>
                <a:ext uri="{FF2B5EF4-FFF2-40B4-BE49-F238E27FC236}">
                  <a16:creationId xmlns:a16="http://schemas.microsoft.com/office/drawing/2014/main" id="{A10E7966-027E-C555-E212-A729A769D45D}"/>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E99A20B4-E0F4-280E-EAC1-AB4156C56280}"/>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3675B044-50B0-C596-CB38-42F4168F186B}"/>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AAA043C0-BB23-91DC-1B20-88BC55E96591}"/>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BA97CDC-8F4B-1C03-9F8F-082E898B195A}"/>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2408F56-BB6C-8E94-3E1A-58918C31C3EE}"/>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A02CF55-8840-3256-A044-D74D87199973}"/>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4946362B-6BBF-EE4B-DFCE-7C0D28D82F3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2B236FF3-6DBF-9165-C2F2-F65752E37DCD}"/>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39DDD2D-F548-3706-4B42-5B8B5C13F107}"/>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1CB9476-C64A-C315-9EC5-F0F7C63954A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904CC98E-4909-BB43-16CC-DFD38312C911}"/>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3BF1B15A-6718-55F1-8AEA-8F9496B893F3}"/>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CF9DBC41-080E-7D5E-A1E7-834C3A345364}"/>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6F4D8A94-C57F-9867-8CF4-CAAFEA2795A8}"/>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68989D7-8734-3836-EBCF-FB3C9041E07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05DE7D4-2B75-2094-F1AF-AD1D4B549057}"/>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6C0E91AA-2F6D-AACD-CA53-9096A31CDC30}"/>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745B412F-A644-1B85-D217-EFAE4812B148}"/>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A0950B-17CA-F32E-D534-C19104C2A0F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47D864F4-3246-79D5-37AC-F8B78B2C4D60}"/>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6BF71B8-3AF9-A3E2-E1A7-E390DB005C1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3D4F62D-B187-4E44-1E01-F52D470B7091}"/>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028EF13-C7E7-BF0D-BA4C-91449B66024E}"/>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6912A873-D7F1-06FC-ADC3-0F20FE0AB7B6}"/>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
        <p:nvSpPr>
          <p:cNvPr id="3" name="Text Placeholder 5">
            <a:extLst>
              <a:ext uri="{FF2B5EF4-FFF2-40B4-BE49-F238E27FC236}">
                <a16:creationId xmlns:a16="http://schemas.microsoft.com/office/drawing/2014/main" id="{59E44DD3-0EBF-7BDA-6909-A1DDD8C8458D}"/>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
        <p:nvSpPr>
          <p:cNvPr id="17" name="Text Placeholder 5">
            <a:extLst>
              <a:ext uri="{FF2B5EF4-FFF2-40B4-BE49-F238E27FC236}">
                <a16:creationId xmlns:a16="http://schemas.microsoft.com/office/drawing/2014/main" id="{BD129E9B-48A3-1936-8DD3-96B34E00093B}"/>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email</a:t>
            </a:r>
          </a:p>
        </p:txBody>
      </p:sp>
    </p:spTree>
    <p:extLst>
      <p:ext uri="{BB962C8B-B14F-4D97-AF65-F5344CB8AC3E}">
        <p14:creationId xmlns:p14="http://schemas.microsoft.com/office/powerpoint/2010/main" val="29314568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ap Only (Fixe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3A20153-59DC-D807-4A32-17105E847BA1}"/>
              </a:ext>
            </a:extLst>
          </p:cNvPr>
          <p:cNvGrpSpPr/>
          <p:nvPr userDrawn="1"/>
        </p:nvGrpSpPr>
        <p:grpSpPr>
          <a:xfrm>
            <a:off x="1146008" y="225287"/>
            <a:ext cx="9899984" cy="6407426"/>
            <a:chOff x="1857537" y="685800"/>
            <a:chExt cx="8476926" cy="5486400"/>
          </a:xfrm>
          <a:solidFill>
            <a:schemeClr val="bg1">
              <a:lumMod val="95000"/>
            </a:schemeClr>
          </a:solidFill>
        </p:grpSpPr>
        <p:sp>
          <p:nvSpPr>
            <p:cNvPr id="9" name="Fiji">
              <a:extLst>
                <a:ext uri="{FF2B5EF4-FFF2-40B4-BE49-F238E27FC236}">
                  <a16:creationId xmlns:a16="http://schemas.microsoft.com/office/drawing/2014/main" id="{B2AFBB76-9EA4-1A59-0E72-98E2B80D857F}"/>
                </a:ext>
              </a:extLst>
            </p:cNvPr>
            <p:cNvSpPr>
              <a:spLocks/>
            </p:cNvSpPr>
            <p:nvPr/>
          </p:nvSpPr>
          <p:spPr bwMode="auto">
            <a:xfrm>
              <a:off x="10005578" y="4972310"/>
              <a:ext cx="66861" cy="54214"/>
            </a:xfrm>
            <a:custGeom>
              <a:avLst/>
              <a:gdLst/>
              <a:ahLst/>
              <a:cxnLst/>
              <a:rect l="l" t="t" r="r" b="b"/>
              <a:pathLst>
                <a:path w="67394" h="54646">
                  <a:moveTo>
                    <a:pt x="21857" y="27323"/>
                  </a:moveTo>
                  <a:lnTo>
                    <a:pt x="21857" y="29145"/>
                  </a:lnTo>
                  <a:lnTo>
                    <a:pt x="27322" y="32788"/>
                  </a:lnTo>
                  <a:lnTo>
                    <a:pt x="32786" y="49182"/>
                  </a:lnTo>
                  <a:lnTo>
                    <a:pt x="29143" y="51003"/>
                  </a:lnTo>
                  <a:lnTo>
                    <a:pt x="20036" y="54646"/>
                  </a:lnTo>
                  <a:lnTo>
                    <a:pt x="0" y="49182"/>
                  </a:lnTo>
                  <a:lnTo>
                    <a:pt x="0" y="34609"/>
                  </a:lnTo>
                  <a:lnTo>
                    <a:pt x="14572" y="29145"/>
                  </a:lnTo>
                  <a:lnTo>
                    <a:pt x="20036" y="29145"/>
                  </a:lnTo>
                  <a:close/>
                  <a:moveTo>
                    <a:pt x="65573" y="0"/>
                  </a:moveTo>
                  <a:lnTo>
                    <a:pt x="67394" y="0"/>
                  </a:lnTo>
                  <a:lnTo>
                    <a:pt x="67394" y="3643"/>
                  </a:lnTo>
                  <a:lnTo>
                    <a:pt x="61930" y="9107"/>
                  </a:lnTo>
                  <a:lnTo>
                    <a:pt x="61930" y="16393"/>
                  </a:lnTo>
                  <a:lnTo>
                    <a:pt x="49179" y="12750"/>
                  </a:lnTo>
                  <a:lnTo>
                    <a:pt x="38251" y="21858"/>
                  </a:lnTo>
                  <a:lnTo>
                    <a:pt x="34608" y="21858"/>
                  </a:lnTo>
                  <a:lnTo>
                    <a:pt x="27322" y="12750"/>
                  </a:lnTo>
                  <a:lnTo>
                    <a:pt x="27322" y="10929"/>
                  </a:lnTo>
                  <a:lnTo>
                    <a:pt x="29143" y="10929"/>
                  </a:lnTo>
                  <a:lnTo>
                    <a:pt x="38251"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8" name="New Zealand (North Island)">
              <a:extLst>
                <a:ext uri="{FF2B5EF4-FFF2-40B4-BE49-F238E27FC236}">
                  <a16:creationId xmlns:a16="http://schemas.microsoft.com/office/drawing/2014/main" id="{E5B221CD-B792-9E56-3125-C4EC17403772}"/>
                </a:ext>
              </a:extLst>
            </p:cNvPr>
            <p:cNvSpPr>
              <a:spLocks/>
            </p:cNvSpPr>
            <p:nvPr/>
          </p:nvSpPr>
          <p:spPr bwMode="auto">
            <a:xfrm>
              <a:off x="9898962" y="5449375"/>
              <a:ext cx="139145" cy="215041"/>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9" name="New Zealand (South Island)">
              <a:extLst>
                <a:ext uri="{FF2B5EF4-FFF2-40B4-BE49-F238E27FC236}">
                  <a16:creationId xmlns:a16="http://schemas.microsoft.com/office/drawing/2014/main" id="{F872ED0B-0D8F-96E4-B16F-FAF3436461F3}"/>
                </a:ext>
              </a:extLst>
            </p:cNvPr>
            <p:cNvSpPr>
              <a:spLocks/>
            </p:cNvSpPr>
            <p:nvPr/>
          </p:nvSpPr>
          <p:spPr bwMode="auto">
            <a:xfrm>
              <a:off x="9754396" y="5631889"/>
              <a:ext cx="182514" cy="200585"/>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0" name="Stewart Island">
              <a:extLst>
                <a:ext uri="{FF2B5EF4-FFF2-40B4-BE49-F238E27FC236}">
                  <a16:creationId xmlns:a16="http://schemas.microsoft.com/office/drawing/2014/main" id="{9F8B80BF-0022-490C-E88A-A9230AA685FF}"/>
                </a:ext>
              </a:extLst>
            </p:cNvPr>
            <p:cNvSpPr>
              <a:spLocks/>
            </p:cNvSpPr>
            <p:nvPr/>
          </p:nvSpPr>
          <p:spPr bwMode="auto">
            <a:xfrm>
              <a:off x="9777888" y="5828859"/>
              <a:ext cx="16264" cy="21685"/>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1" name="Auckland Island">
              <a:extLst>
                <a:ext uri="{FF2B5EF4-FFF2-40B4-BE49-F238E27FC236}">
                  <a16:creationId xmlns:a16="http://schemas.microsoft.com/office/drawing/2014/main" id="{18A149CC-0EFF-9230-A018-632C2ED09213}"/>
                </a:ext>
              </a:extLst>
            </p:cNvPr>
            <p:cNvSpPr>
              <a:spLocks/>
            </p:cNvSpPr>
            <p:nvPr/>
          </p:nvSpPr>
          <p:spPr bwMode="auto">
            <a:xfrm>
              <a:off x="9739941" y="5969810"/>
              <a:ext cx="10843" cy="12650"/>
            </a:xfrm>
            <a:custGeom>
              <a:avLst/>
              <a:gdLst>
                <a:gd name="T0" fmla="*/ 3 w 6"/>
                <a:gd name="T1" fmla="*/ 0 h 7"/>
                <a:gd name="T2" fmla="*/ 5 w 6"/>
                <a:gd name="T3" fmla="*/ 0 h 7"/>
                <a:gd name="T4" fmla="*/ 5 w 6"/>
                <a:gd name="T5" fmla="*/ 1 h 7"/>
                <a:gd name="T6" fmla="*/ 6 w 6"/>
                <a:gd name="T7" fmla="*/ 6 h 7"/>
                <a:gd name="T8" fmla="*/ 5 w 6"/>
                <a:gd name="T9" fmla="*/ 6 h 7"/>
                <a:gd name="T10" fmla="*/ 2 w 6"/>
                <a:gd name="T11" fmla="*/ 7 h 7"/>
                <a:gd name="T12" fmla="*/ 0 w 6"/>
                <a:gd name="T13" fmla="*/ 7 h 7"/>
                <a:gd name="T14" fmla="*/ 0 w 6"/>
                <a:gd name="T15" fmla="*/ 6 h 7"/>
                <a:gd name="T16" fmla="*/ 3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3" y="0"/>
                  </a:moveTo>
                  <a:lnTo>
                    <a:pt x="5" y="0"/>
                  </a:lnTo>
                  <a:lnTo>
                    <a:pt x="5" y="1"/>
                  </a:lnTo>
                  <a:lnTo>
                    <a:pt x="6" y="6"/>
                  </a:lnTo>
                  <a:lnTo>
                    <a:pt x="5" y="6"/>
                  </a:lnTo>
                  <a:lnTo>
                    <a:pt x="2" y="7"/>
                  </a:lnTo>
                  <a:lnTo>
                    <a:pt x="0" y="7"/>
                  </a:lnTo>
                  <a:lnTo>
                    <a:pt x="0" y="6"/>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2" name="New Caledonia">
              <a:extLst>
                <a:ext uri="{FF2B5EF4-FFF2-40B4-BE49-F238E27FC236}">
                  <a16:creationId xmlns:a16="http://schemas.microsoft.com/office/drawing/2014/main" id="{0059F19C-CF2C-D110-319F-EA3247DF9078}"/>
                </a:ext>
              </a:extLst>
            </p:cNvPr>
            <p:cNvSpPr>
              <a:spLocks/>
            </p:cNvSpPr>
            <p:nvPr/>
          </p:nvSpPr>
          <p:spPr bwMode="auto">
            <a:xfrm>
              <a:off x="9694765" y="5071700"/>
              <a:ext cx="97581" cy="61440"/>
            </a:xfrm>
            <a:custGeom>
              <a:avLst/>
              <a:gdLst/>
              <a:ahLst/>
              <a:cxnLst/>
              <a:rect l="l" t="t" r="r" b="b"/>
              <a:pathLst>
                <a:path w="98359" h="61930">
                  <a:moveTo>
                    <a:pt x="89251" y="29144"/>
                  </a:moveTo>
                  <a:lnTo>
                    <a:pt x="98359" y="29144"/>
                  </a:lnTo>
                  <a:lnTo>
                    <a:pt x="98359" y="38252"/>
                  </a:lnTo>
                  <a:lnTo>
                    <a:pt x="94716" y="40073"/>
                  </a:lnTo>
                  <a:lnTo>
                    <a:pt x="94716" y="38252"/>
                  </a:lnTo>
                  <a:lnTo>
                    <a:pt x="89251" y="32787"/>
                  </a:lnTo>
                  <a:close/>
                  <a:moveTo>
                    <a:pt x="71036" y="12750"/>
                  </a:moveTo>
                  <a:lnTo>
                    <a:pt x="72858" y="12750"/>
                  </a:lnTo>
                  <a:lnTo>
                    <a:pt x="78322" y="16393"/>
                  </a:lnTo>
                  <a:lnTo>
                    <a:pt x="81965" y="27322"/>
                  </a:lnTo>
                  <a:lnTo>
                    <a:pt x="78322" y="27322"/>
                  </a:lnTo>
                  <a:lnTo>
                    <a:pt x="72858" y="23679"/>
                  </a:lnTo>
                  <a:lnTo>
                    <a:pt x="71036" y="23679"/>
                  </a:lnTo>
                  <a:close/>
                  <a:moveTo>
                    <a:pt x="0" y="0"/>
                  </a:moveTo>
                  <a:lnTo>
                    <a:pt x="5465" y="1822"/>
                  </a:lnTo>
                  <a:lnTo>
                    <a:pt x="9108" y="1822"/>
                  </a:lnTo>
                  <a:lnTo>
                    <a:pt x="71038" y="54644"/>
                  </a:lnTo>
                  <a:lnTo>
                    <a:pt x="71038" y="56466"/>
                  </a:lnTo>
                  <a:lnTo>
                    <a:pt x="65574" y="61930"/>
                  </a:lnTo>
                  <a:lnTo>
                    <a:pt x="49180" y="51001"/>
                  </a:lnTo>
                  <a:lnTo>
                    <a:pt x="25501" y="32787"/>
                  </a:lnTo>
                  <a:lnTo>
                    <a:pt x="16394" y="29144"/>
                  </a:lnTo>
                  <a:lnTo>
                    <a:pt x="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3" name="Australia - Mainland">
              <a:extLst>
                <a:ext uri="{FF2B5EF4-FFF2-40B4-BE49-F238E27FC236}">
                  <a16:creationId xmlns:a16="http://schemas.microsoft.com/office/drawing/2014/main" id="{ADBA5E28-99E9-3AF2-EC24-A22BCDA3ACB1}"/>
                </a:ext>
              </a:extLst>
            </p:cNvPr>
            <p:cNvSpPr>
              <a:spLocks/>
            </p:cNvSpPr>
            <p:nvPr/>
          </p:nvSpPr>
          <p:spPr bwMode="auto">
            <a:xfrm>
              <a:off x="8498488" y="4838588"/>
              <a:ext cx="955937" cy="749932"/>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4" name="Australia - Offshore">
              <a:extLst>
                <a:ext uri="{FF2B5EF4-FFF2-40B4-BE49-F238E27FC236}">
                  <a16:creationId xmlns:a16="http://schemas.microsoft.com/office/drawing/2014/main" id="{E2B2A5E9-0549-DC1C-05E6-F1C159055807}"/>
                </a:ext>
              </a:extLst>
            </p:cNvPr>
            <p:cNvSpPr>
              <a:spLocks/>
            </p:cNvSpPr>
            <p:nvPr/>
          </p:nvSpPr>
          <p:spPr bwMode="auto">
            <a:xfrm>
              <a:off x="8894235" y="4851238"/>
              <a:ext cx="554769" cy="646929"/>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5" name="Tasmania">
              <a:extLst>
                <a:ext uri="{FF2B5EF4-FFF2-40B4-BE49-F238E27FC236}">
                  <a16:creationId xmlns:a16="http://schemas.microsoft.com/office/drawing/2014/main" id="{52873FA5-363E-4FF1-F1E6-FF3E6DC9D19E}"/>
                </a:ext>
              </a:extLst>
            </p:cNvPr>
            <p:cNvSpPr>
              <a:spLocks/>
            </p:cNvSpPr>
            <p:nvPr/>
          </p:nvSpPr>
          <p:spPr bwMode="auto">
            <a:xfrm>
              <a:off x="9244806" y="5604783"/>
              <a:ext cx="88545" cy="122880"/>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6" name="Solomon Islands">
              <a:extLst>
                <a:ext uri="{FF2B5EF4-FFF2-40B4-BE49-F238E27FC236}">
                  <a16:creationId xmlns:a16="http://schemas.microsoft.com/office/drawing/2014/main" id="{83AB95D6-DA38-A980-F629-AF49297569F8}"/>
                </a:ext>
              </a:extLst>
            </p:cNvPr>
            <p:cNvSpPr>
              <a:spLocks/>
            </p:cNvSpPr>
            <p:nvPr/>
          </p:nvSpPr>
          <p:spPr bwMode="auto">
            <a:xfrm>
              <a:off x="9477915" y="4715708"/>
              <a:ext cx="182514" cy="155409"/>
            </a:xfrm>
            <a:custGeom>
              <a:avLst/>
              <a:gdLst/>
              <a:ahLst/>
              <a:cxnLst/>
              <a:rect l="l" t="t" r="r" b="b"/>
              <a:pathLst>
                <a:path w="183969" h="156648">
                  <a:moveTo>
                    <a:pt x="127503" y="151183"/>
                  </a:moveTo>
                  <a:lnTo>
                    <a:pt x="134790" y="153005"/>
                  </a:lnTo>
                  <a:lnTo>
                    <a:pt x="134790" y="156648"/>
                  </a:lnTo>
                  <a:lnTo>
                    <a:pt x="122039" y="156648"/>
                  </a:lnTo>
                  <a:lnTo>
                    <a:pt x="122039" y="153005"/>
                  </a:lnTo>
                  <a:close/>
                  <a:moveTo>
                    <a:pt x="160289" y="112931"/>
                  </a:moveTo>
                  <a:lnTo>
                    <a:pt x="178505" y="118396"/>
                  </a:lnTo>
                  <a:lnTo>
                    <a:pt x="183969" y="129325"/>
                  </a:lnTo>
                  <a:lnTo>
                    <a:pt x="171218" y="129325"/>
                  </a:lnTo>
                  <a:close/>
                  <a:moveTo>
                    <a:pt x="116574" y="91074"/>
                  </a:moveTo>
                  <a:lnTo>
                    <a:pt x="134788" y="91074"/>
                  </a:lnTo>
                  <a:lnTo>
                    <a:pt x="149360" y="105646"/>
                  </a:lnTo>
                  <a:lnTo>
                    <a:pt x="149360" y="107468"/>
                  </a:lnTo>
                  <a:lnTo>
                    <a:pt x="127502" y="107468"/>
                  </a:lnTo>
                  <a:lnTo>
                    <a:pt x="116574" y="100182"/>
                  </a:lnTo>
                  <a:close/>
                  <a:moveTo>
                    <a:pt x="140254" y="69216"/>
                  </a:moveTo>
                  <a:lnTo>
                    <a:pt x="143897" y="69216"/>
                  </a:lnTo>
                  <a:lnTo>
                    <a:pt x="165755" y="100180"/>
                  </a:lnTo>
                  <a:lnTo>
                    <a:pt x="165755" y="102002"/>
                  </a:lnTo>
                  <a:lnTo>
                    <a:pt x="151183" y="91073"/>
                  </a:lnTo>
                  <a:lnTo>
                    <a:pt x="140254" y="72859"/>
                  </a:lnTo>
                  <a:close/>
                  <a:moveTo>
                    <a:pt x="54644" y="56467"/>
                  </a:moveTo>
                  <a:lnTo>
                    <a:pt x="60109" y="56467"/>
                  </a:lnTo>
                  <a:lnTo>
                    <a:pt x="60109" y="61930"/>
                  </a:lnTo>
                  <a:lnTo>
                    <a:pt x="61930" y="61930"/>
                  </a:lnTo>
                  <a:lnTo>
                    <a:pt x="67395" y="58287"/>
                  </a:lnTo>
                  <a:lnTo>
                    <a:pt x="71038" y="58287"/>
                  </a:lnTo>
                  <a:lnTo>
                    <a:pt x="76503" y="72859"/>
                  </a:lnTo>
                  <a:lnTo>
                    <a:pt x="61930" y="67394"/>
                  </a:lnTo>
                  <a:lnTo>
                    <a:pt x="60109" y="67394"/>
                  </a:lnTo>
                  <a:lnTo>
                    <a:pt x="60109" y="63753"/>
                  </a:lnTo>
                  <a:lnTo>
                    <a:pt x="56465" y="63753"/>
                  </a:lnTo>
                  <a:close/>
                  <a:moveTo>
                    <a:pt x="92896" y="47359"/>
                  </a:moveTo>
                  <a:lnTo>
                    <a:pt x="118397" y="63752"/>
                  </a:lnTo>
                  <a:lnTo>
                    <a:pt x="123862" y="72860"/>
                  </a:lnTo>
                  <a:lnTo>
                    <a:pt x="122040" y="72860"/>
                  </a:lnTo>
                  <a:lnTo>
                    <a:pt x="96539" y="58288"/>
                  </a:lnTo>
                  <a:lnTo>
                    <a:pt x="92896" y="51002"/>
                  </a:lnTo>
                  <a:close/>
                  <a:moveTo>
                    <a:pt x="43716" y="27323"/>
                  </a:moveTo>
                  <a:lnTo>
                    <a:pt x="45537" y="27323"/>
                  </a:lnTo>
                  <a:lnTo>
                    <a:pt x="67396" y="41895"/>
                  </a:lnTo>
                  <a:lnTo>
                    <a:pt x="71039" y="41895"/>
                  </a:lnTo>
                  <a:lnTo>
                    <a:pt x="71039" y="45538"/>
                  </a:lnTo>
                  <a:lnTo>
                    <a:pt x="67396" y="45538"/>
                  </a:lnTo>
                  <a:lnTo>
                    <a:pt x="54645" y="41895"/>
                  </a:lnTo>
                  <a:lnTo>
                    <a:pt x="43716" y="29144"/>
                  </a:lnTo>
                  <a:close/>
                  <a:moveTo>
                    <a:pt x="0" y="0"/>
                  </a:moveTo>
                  <a:lnTo>
                    <a:pt x="3643" y="0"/>
                  </a:lnTo>
                  <a:lnTo>
                    <a:pt x="9107" y="1821"/>
                  </a:lnTo>
                  <a:lnTo>
                    <a:pt x="32786" y="23679"/>
                  </a:lnTo>
                  <a:lnTo>
                    <a:pt x="32786" y="34608"/>
                  </a:lnTo>
                  <a:lnTo>
                    <a:pt x="21857" y="34608"/>
                  </a:lnTo>
                  <a:lnTo>
                    <a:pt x="14571" y="29143"/>
                  </a:lnTo>
                  <a:lnTo>
                    <a:pt x="14571" y="21857"/>
                  </a:lnTo>
                  <a:lnTo>
                    <a:pt x="3643"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7" name="Papua New Guinea">
              <a:extLst>
                <a:ext uri="{FF2B5EF4-FFF2-40B4-BE49-F238E27FC236}">
                  <a16:creationId xmlns:a16="http://schemas.microsoft.com/office/drawing/2014/main" id="{2B058FC5-0E9C-03CC-A035-A678C5C98E12}"/>
                </a:ext>
              </a:extLst>
            </p:cNvPr>
            <p:cNvSpPr>
              <a:spLocks/>
            </p:cNvSpPr>
            <p:nvPr/>
          </p:nvSpPr>
          <p:spPr bwMode="auto">
            <a:xfrm>
              <a:off x="9154451" y="4634391"/>
              <a:ext cx="290937" cy="206006"/>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8" name="Tonga">
              <a:extLst>
                <a:ext uri="{FF2B5EF4-FFF2-40B4-BE49-F238E27FC236}">
                  <a16:creationId xmlns:a16="http://schemas.microsoft.com/office/drawing/2014/main" id="{9A0E7AB1-14D0-89EB-A555-96E6C5A71AAB}"/>
                </a:ext>
              </a:extLst>
            </p:cNvPr>
            <p:cNvSpPr>
              <a:spLocks/>
            </p:cNvSpPr>
            <p:nvPr/>
          </p:nvSpPr>
          <p:spPr bwMode="auto">
            <a:xfrm>
              <a:off x="10177249" y="5093385"/>
              <a:ext cx="10843" cy="7228"/>
            </a:xfrm>
            <a:custGeom>
              <a:avLst/>
              <a:gdLst>
                <a:gd name="T0" fmla="*/ 1 w 6"/>
                <a:gd name="T1" fmla="*/ 0 h 4"/>
                <a:gd name="T2" fmla="*/ 4 w 6"/>
                <a:gd name="T3" fmla="*/ 1 h 4"/>
                <a:gd name="T4" fmla="*/ 6 w 6"/>
                <a:gd name="T5" fmla="*/ 1 h 4"/>
                <a:gd name="T6" fmla="*/ 6 w 6"/>
                <a:gd name="T7" fmla="*/ 4 h 4"/>
                <a:gd name="T8" fmla="*/ 4 w 6"/>
                <a:gd name="T9" fmla="*/ 4 h 4"/>
                <a:gd name="T10" fmla="*/ 1 w 6"/>
                <a:gd name="T11" fmla="*/ 1 h 4"/>
                <a:gd name="T12" fmla="*/ 0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lnTo>
                    <a:pt x="4" y="1"/>
                  </a:lnTo>
                  <a:lnTo>
                    <a:pt x="6" y="1"/>
                  </a:lnTo>
                  <a:lnTo>
                    <a:pt x="6" y="4"/>
                  </a:lnTo>
                  <a:lnTo>
                    <a:pt x="4" y="4"/>
                  </a:lnTo>
                  <a:lnTo>
                    <a:pt x="1" y="1"/>
                  </a:lnTo>
                  <a:lnTo>
                    <a:pt x="0"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9" name="Vanuatu">
              <a:extLst>
                <a:ext uri="{FF2B5EF4-FFF2-40B4-BE49-F238E27FC236}">
                  <a16:creationId xmlns:a16="http://schemas.microsoft.com/office/drawing/2014/main" id="{E2AB9BBD-36A3-3A02-3B2B-E7C3E39A7E27}"/>
                </a:ext>
              </a:extLst>
            </p:cNvPr>
            <p:cNvSpPr>
              <a:spLocks/>
            </p:cNvSpPr>
            <p:nvPr/>
          </p:nvSpPr>
          <p:spPr bwMode="auto">
            <a:xfrm>
              <a:off x="9750781" y="4934363"/>
              <a:ext cx="48791" cy="77703"/>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0" name="Chatham Island">
              <a:extLst>
                <a:ext uri="{FF2B5EF4-FFF2-40B4-BE49-F238E27FC236}">
                  <a16:creationId xmlns:a16="http://schemas.microsoft.com/office/drawing/2014/main" id="{846A6BF8-7892-3616-7204-8F986D90D9CE}"/>
                </a:ext>
              </a:extLst>
            </p:cNvPr>
            <p:cNvSpPr>
              <a:spLocks/>
            </p:cNvSpPr>
            <p:nvPr/>
          </p:nvSpPr>
          <p:spPr bwMode="auto">
            <a:xfrm>
              <a:off x="10148336" y="5733084"/>
              <a:ext cx="12650" cy="14457"/>
            </a:xfrm>
            <a:custGeom>
              <a:avLst/>
              <a:gdLst>
                <a:gd name="T0" fmla="*/ 4 w 7"/>
                <a:gd name="T1" fmla="*/ 0 h 8"/>
                <a:gd name="T2" fmla="*/ 7 w 7"/>
                <a:gd name="T3" fmla="*/ 0 h 8"/>
                <a:gd name="T4" fmla="*/ 7 w 7"/>
                <a:gd name="T5" fmla="*/ 2 h 8"/>
                <a:gd name="T6" fmla="*/ 4 w 7"/>
                <a:gd name="T7" fmla="*/ 8 h 8"/>
                <a:gd name="T8" fmla="*/ 3 w 7"/>
                <a:gd name="T9" fmla="*/ 8 h 8"/>
                <a:gd name="T10" fmla="*/ 3 w 7"/>
                <a:gd name="T11" fmla="*/ 6 h 8"/>
                <a:gd name="T12" fmla="*/ 1 w 7"/>
                <a:gd name="T13" fmla="*/ 3 h 8"/>
                <a:gd name="T14" fmla="*/ 0 w 7"/>
                <a:gd name="T15" fmla="*/ 3 h 8"/>
                <a:gd name="T16" fmla="*/ 0 w 7"/>
                <a:gd name="T17" fmla="*/ 2 h 8"/>
                <a:gd name="T18" fmla="*/ 3 w 7"/>
                <a:gd name="T19" fmla="*/ 2 h 8"/>
                <a:gd name="T20" fmla="*/ 4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0"/>
                  </a:moveTo>
                  <a:lnTo>
                    <a:pt x="7" y="0"/>
                  </a:lnTo>
                  <a:lnTo>
                    <a:pt x="7" y="2"/>
                  </a:lnTo>
                  <a:lnTo>
                    <a:pt x="4" y="8"/>
                  </a:lnTo>
                  <a:lnTo>
                    <a:pt x="3" y="8"/>
                  </a:lnTo>
                  <a:lnTo>
                    <a:pt x="3" y="6"/>
                  </a:lnTo>
                  <a:lnTo>
                    <a:pt x="1" y="3"/>
                  </a:lnTo>
                  <a:lnTo>
                    <a:pt x="0" y="3"/>
                  </a:lnTo>
                  <a:lnTo>
                    <a:pt x="0" y="2"/>
                  </a:lnTo>
                  <a:lnTo>
                    <a:pt x="3"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1" name="American Samoa">
              <a:extLst>
                <a:ext uri="{FF2B5EF4-FFF2-40B4-BE49-F238E27FC236}">
                  <a16:creationId xmlns:a16="http://schemas.microsoft.com/office/drawing/2014/main" id="{FBFFDBDD-A9E0-D0A0-AAFC-D24903916127}"/>
                </a:ext>
              </a:extLst>
            </p:cNvPr>
            <p:cNvSpPr>
              <a:spLocks/>
            </p:cNvSpPr>
            <p:nvPr/>
          </p:nvSpPr>
          <p:spPr bwMode="auto">
            <a:xfrm>
              <a:off x="10233268" y="4905449"/>
              <a:ext cx="39755" cy="16264"/>
            </a:xfrm>
            <a:custGeom>
              <a:avLst/>
              <a:gdLst/>
              <a:ahLst/>
              <a:cxnLst/>
              <a:rect l="l" t="t" r="r" b="b"/>
              <a:pathLst>
                <a:path w="40072" h="16394">
                  <a:moveTo>
                    <a:pt x="0" y="0"/>
                  </a:moveTo>
                  <a:lnTo>
                    <a:pt x="9107" y="0"/>
                  </a:lnTo>
                  <a:lnTo>
                    <a:pt x="16393" y="1822"/>
                  </a:lnTo>
                  <a:lnTo>
                    <a:pt x="20037" y="1822"/>
                  </a:lnTo>
                  <a:lnTo>
                    <a:pt x="21858" y="10929"/>
                  </a:lnTo>
                  <a:lnTo>
                    <a:pt x="29143" y="10929"/>
                  </a:lnTo>
                  <a:lnTo>
                    <a:pt x="40072" y="16394"/>
                  </a:lnTo>
                  <a:lnTo>
                    <a:pt x="23679" y="16394"/>
                  </a:lnTo>
                  <a:lnTo>
                    <a:pt x="21857" y="12751"/>
                  </a:lnTo>
                  <a:lnTo>
                    <a:pt x="20037" y="12751"/>
                  </a:lnTo>
                  <a:lnTo>
                    <a:pt x="9107" y="7287"/>
                  </a:lnTo>
                  <a:lnTo>
                    <a:pt x="3643" y="1822"/>
                  </a:lnTo>
                  <a:lnTo>
                    <a:pt x="0"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2" name="Galapagos">
              <a:extLst>
                <a:ext uri="{FF2B5EF4-FFF2-40B4-BE49-F238E27FC236}">
                  <a16:creationId xmlns:a16="http://schemas.microsoft.com/office/drawing/2014/main" id="{8CFA9954-6102-FD35-7D6D-C961EEDB80E4}"/>
                </a:ext>
              </a:extLst>
            </p:cNvPr>
            <p:cNvSpPr>
              <a:spLocks/>
            </p:cNvSpPr>
            <p:nvPr/>
          </p:nvSpPr>
          <p:spPr bwMode="auto">
            <a:xfrm>
              <a:off x="3662792" y="4587407"/>
              <a:ext cx="37948" cy="30721"/>
            </a:xfrm>
            <a:custGeom>
              <a:avLst/>
              <a:gdLst/>
              <a:ahLst/>
              <a:cxnLst/>
              <a:rect l="l" t="t" r="r" b="b"/>
              <a:pathLst>
                <a:path w="38251" h="30966">
                  <a:moveTo>
                    <a:pt x="34608" y="12749"/>
                  </a:moveTo>
                  <a:lnTo>
                    <a:pt x="38251" y="12749"/>
                  </a:lnTo>
                  <a:lnTo>
                    <a:pt x="38251" y="14571"/>
                  </a:lnTo>
                  <a:lnTo>
                    <a:pt x="34608" y="20035"/>
                  </a:lnTo>
                  <a:lnTo>
                    <a:pt x="29143" y="20035"/>
                  </a:lnTo>
                  <a:lnTo>
                    <a:pt x="29143" y="18214"/>
                  </a:lnTo>
                  <a:close/>
                  <a:moveTo>
                    <a:pt x="21858" y="5464"/>
                  </a:moveTo>
                  <a:lnTo>
                    <a:pt x="23679" y="5464"/>
                  </a:lnTo>
                  <a:lnTo>
                    <a:pt x="27322" y="12750"/>
                  </a:lnTo>
                  <a:lnTo>
                    <a:pt x="20036" y="12750"/>
                  </a:lnTo>
                  <a:lnTo>
                    <a:pt x="20036" y="9107"/>
                  </a:lnTo>
                  <a:close/>
                  <a:moveTo>
                    <a:pt x="9108" y="0"/>
                  </a:moveTo>
                  <a:lnTo>
                    <a:pt x="20037" y="20037"/>
                  </a:lnTo>
                  <a:lnTo>
                    <a:pt x="10929" y="29145"/>
                  </a:lnTo>
                  <a:lnTo>
                    <a:pt x="10929" y="30966"/>
                  </a:lnTo>
                  <a:lnTo>
                    <a:pt x="9108" y="30966"/>
                  </a:lnTo>
                  <a:lnTo>
                    <a:pt x="9108" y="29145"/>
                  </a:lnTo>
                  <a:lnTo>
                    <a:pt x="5465" y="20037"/>
                  </a:lnTo>
                  <a:lnTo>
                    <a:pt x="8197" y="14572"/>
                  </a:lnTo>
                  <a:lnTo>
                    <a:pt x="0" y="14572"/>
                  </a:lnTo>
                  <a:lnTo>
                    <a:pt x="0" y="12751"/>
                  </a:lnTo>
                  <a:lnTo>
                    <a:pt x="5205" y="7547"/>
                  </a:lnTo>
                  <a:lnTo>
                    <a:pt x="3643" y="5464"/>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3" name="Venezuela">
              <a:extLst>
                <a:ext uri="{FF2B5EF4-FFF2-40B4-BE49-F238E27FC236}">
                  <a16:creationId xmlns:a16="http://schemas.microsoft.com/office/drawing/2014/main" id="{67663718-964D-3DB7-293E-7C90DD134DAE}"/>
                </a:ext>
              </a:extLst>
            </p:cNvPr>
            <p:cNvSpPr>
              <a:spLocks noEditPoints="1"/>
            </p:cNvSpPr>
            <p:nvPr/>
          </p:nvSpPr>
          <p:spPr bwMode="auto">
            <a:xfrm>
              <a:off x="4094679" y="4300084"/>
              <a:ext cx="323464" cy="272867"/>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4" name="Uruguay">
              <a:extLst>
                <a:ext uri="{FF2B5EF4-FFF2-40B4-BE49-F238E27FC236}">
                  <a16:creationId xmlns:a16="http://schemas.microsoft.com/office/drawing/2014/main" id="{9158DFE6-87FA-92D3-4DBB-A40F91A2700A}"/>
                </a:ext>
              </a:extLst>
            </p:cNvPr>
            <p:cNvSpPr>
              <a:spLocks/>
            </p:cNvSpPr>
            <p:nvPr/>
          </p:nvSpPr>
          <p:spPr bwMode="auto">
            <a:xfrm>
              <a:off x="4445249" y="5328302"/>
              <a:ext cx="128302" cy="137337"/>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5" name="Trinidad &amp; Tobago">
              <a:extLst>
                <a:ext uri="{FF2B5EF4-FFF2-40B4-BE49-F238E27FC236}">
                  <a16:creationId xmlns:a16="http://schemas.microsoft.com/office/drawing/2014/main" id="{351CA2E6-F29C-9584-EF1A-79CC6A170E41}"/>
                </a:ext>
              </a:extLst>
            </p:cNvPr>
            <p:cNvSpPr>
              <a:spLocks/>
            </p:cNvSpPr>
            <p:nvPr/>
          </p:nvSpPr>
          <p:spPr bwMode="auto">
            <a:xfrm>
              <a:off x="4363932" y="4334418"/>
              <a:ext cx="27107" cy="19879"/>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6" name="Suriname">
              <a:extLst>
                <a:ext uri="{FF2B5EF4-FFF2-40B4-BE49-F238E27FC236}">
                  <a16:creationId xmlns:a16="http://schemas.microsoft.com/office/drawing/2014/main" id="{9281EAF6-45AF-2055-D675-21705359556E}"/>
                </a:ext>
              </a:extLst>
            </p:cNvPr>
            <p:cNvSpPr>
              <a:spLocks/>
            </p:cNvSpPr>
            <p:nvPr/>
          </p:nvSpPr>
          <p:spPr bwMode="auto">
            <a:xfrm>
              <a:off x="4456091" y="4446456"/>
              <a:ext cx="99389" cy="99389"/>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7" name="Peru">
              <a:extLst>
                <a:ext uri="{FF2B5EF4-FFF2-40B4-BE49-F238E27FC236}">
                  <a16:creationId xmlns:a16="http://schemas.microsoft.com/office/drawing/2014/main" id="{E1353DD5-7F66-C239-DC28-127A11C17327}"/>
                </a:ext>
              </a:extLst>
            </p:cNvPr>
            <p:cNvSpPr>
              <a:spLocks/>
            </p:cNvSpPr>
            <p:nvPr/>
          </p:nvSpPr>
          <p:spPr bwMode="auto">
            <a:xfrm>
              <a:off x="3906744" y="4592828"/>
              <a:ext cx="298166" cy="430081"/>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8" name="Paraguay">
              <a:extLst>
                <a:ext uri="{FF2B5EF4-FFF2-40B4-BE49-F238E27FC236}">
                  <a16:creationId xmlns:a16="http://schemas.microsoft.com/office/drawing/2014/main" id="{261D62AC-351C-2B4C-0975-EC56716ACA5D}"/>
                </a:ext>
              </a:extLst>
            </p:cNvPr>
            <p:cNvSpPr>
              <a:spLocks/>
            </p:cNvSpPr>
            <p:nvPr/>
          </p:nvSpPr>
          <p:spPr bwMode="auto">
            <a:xfrm>
              <a:off x="4345861" y="5048207"/>
              <a:ext cx="200584" cy="213233"/>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9" name="Isla de Margarita">
              <a:extLst>
                <a:ext uri="{FF2B5EF4-FFF2-40B4-BE49-F238E27FC236}">
                  <a16:creationId xmlns:a16="http://schemas.microsoft.com/office/drawing/2014/main" id="{225BF7F7-7FEC-3C36-6E9C-4267CB1B12AB}"/>
                </a:ext>
              </a:extLst>
            </p:cNvPr>
            <p:cNvSpPr>
              <a:spLocks/>
            </p:cNvSpPr>
            <p:nvPr/>
          </p:nvSpPr>
          <p:spPr bwMode="auto">
            <a:xfrm>
              <a:off x="4307912" y="4323576"/>
              <a:ext cx="14457" cy="10843"/>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0" name="French Guiana">
              <a:extLst>
                <a:ext uri="{FF2B5EF4-FFF2-40B4-BE49-F238E27FC236}">
                  <a16:creationId xmlns:a16="http://schemas.microsoft.com/office/drawing/2014/main" id="{AA881330-B906-4B33-4454-092F2875E8C4}"/>
                </a:ext>
              </a:extLst>
            </p:cNvPr>
            <p:cNvSpPr>
              <a:spLocks/>
            </p:cNvSpPr>
            <p:nvPr/>
          </p:nvSpPr>
          <p:spPr bwMode="auto">
            <a:xfrm>
              <a:off x="4541024" y="4455491"/>
              <a:ext cx="72283" cy="88546"/>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1" name="Guyana">
              <a:extLst>
                <a:ext uri="{FF2B5EF4-FFF2-40B4-BE49-F238E27FC236}">
                  <a16:creationId xmlns:a16="http://schemas.microsoft.com/office/drawing/2014/main" id="{46EDE2D3-7275-47CD-F349-7BA01E5ABAD8}"/>
                </a:ext>
              </a:extLst>
            </p:cNvPr>
            <p:cNvSpPr>
              <a:spLocks/>
            </p:cNvSpPr>
            <p:nvPr/>
          </p:nvSpPr>
          <p:spPr bwMode="auto">
            <a:xfrm>
              <a:off x="4380195" y="4394051"/>
              <a:ext cx="115652" cy="166250"/>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2" name="Ecuador">
              <a:extLst>
                <a:ext uri="{FF2B5EF4-FFF2-40B4-BE49-F238E27FC236}">
                  <a16:creationId xmlns:a16="http://schemas.microsoft.com/office/drawing/2014/main" id="{AD6FCF22-1AB0-5194-1D89-7CE33262E982}"/>
                </a:ext>
              </a:extLst>
            </p:cNvPr>
            <p:cNvSpPr>
              <a:spLocks/>
            </p:cNvSpPr>
            <p:nvPr/>
          </p:nvSpPr>
          <p:spPr bwMode="auto">
            <a:xfrm>
              <a:off x="3917587" y="4556686"/>
              <a:ext cx="137336" cy="153601"/>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3" name="Bolivia">
              <a:extLst>
                <a:ext uri="{FF2B5EF4-FFF2-40B4-BE49-F238E27FC236}">
                  <a16:creationId xmlns:a16="http://schemas.microsoft.com/office/drawing/2014/main" id="{097C0A04-2985-1317-6AAA-69B78F510C01}"/>
                </a:ext>
              </a:extLst>
            </p:cNvPr>
            <p:cNvSpPr>
              <a:spLocks/>
            </p:cNvSpPr>
            <p:nvPr/>
          </p:nvSpPr>
          <p:spPr bwMode="auto">
            <a:xfrm>
              <a:off x="4183224" y="4815095"/>
              <a:ext cx="283709" cy="325271"/>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4" name="Columbia">
              <a:extLst>
                <a:ext uri="{FF2B5EF4-FFF2-40B4-BE49-F238E27FC236}">
                  <a16:creationId xmlns:a16="http://schemas.microsoft.com/office/drawing/2014/main" id="{EF0FB73A-98D2-C508-F000-0CBFCC6E8107}"/>
                </a:ext>
              </a:extLst>
            </p:cNvPr>
            <p:cNvSpPr>
              <a:spLocks/>
            </p:cNvSpPr>
            <p:nvPr/>
          </p:nvSpPr>
          <p:spPr bwMode="auto">
            <a:xfrm>
              <a:off x="3962764" y="4294663"/>
              <a:ext cx="287324" cy="390325"/>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5" name="Chile - Mainland">
              <a:extLst>
                <a:ext uri="{FF2B5EF4-FFF2-40B4-BE49-F238E27FC236}">
                  <a16:creationId xmlns:a16="http://schemas.microsoft.com/office/drawing/2014/main" id="{42A976C8-8424-E0AD-C2EB-E6CA79B6CD5D}"/>
                </a:ext>
              </a:extLst>
            </p:cNvPr>
            <p:cNvSpPr>
              <a:spLocks noEditPoints="1"/>
            </p:cNvSpPr>
            <p:nvPr/>
          </p:nvSpPr>
          <p:spPr bwMode="auto">
            <a:xfrm>
              <a:off x="4040467" y="5006644"/>
              <a:ext cx="204198" cy="1087851"/>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6" name="Chile - Offshore">
              <a:extLst>
                <a:ext uri="{FF2B5EF4-FFF2-40B4-BE49-F238E27FC236}">
                  <a16:creationId xmlns:a16="http://schemas.microsoft.com/office/drawing/2014/main" id="{DC619E89-020F-C2E1-750C-5C6E93F30887}"/>
                </a:ext>
              </a:extLst>
            </p:cNvPr>
            <p:cNvSpPr>
              <a:spLocks/>
            </p:cNvSpPr>
            <p:nvPr/>
          </p:nvSpPr>
          <p:spPr bwMode="auto">
            <a:xfrm>
              <a:off x="4044081" y="5666222"/>
              <a:ext cx="180705" cy="505978"/>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7" name="Brazil">
              <a:extLst>
                <a:ext uri="{FF2B5EF4-FFF2-40B4-BE49-F238E27FC236}">
                  <a16:creationId xmlns:a16="http://schemas.microsoft.com/office/drawing/2014/main" id="{B66A2E02-8724-EBEE-3E0D-A164AA2777B5}"/>
                </a:ext>
              </a:extLst>
            </p:cNvPr>
            <p:cNvSpPr>
              <a:spLocks/>
            </p:cNvSpPr>
            <p:nvPr/>
          </p:nvSpPr>
          <p:spPr bwMode="auto">
            <a:xfrm>
              <a:off x="4083837" y="4466333"/>
              <a:ext cx="921601" cy="966779"/>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8" name="Argentina">
              <a:extLst>
                <a:ext uri="{FF2B5EF4-FFF2-40B4-BE49-F238E27FC236}">
                  <a16:creationId xmlns:a16="http://schemas.microsoft.com/office/drawing/2014/main" id="{FDED3D12-22D9-38A1-B54F-648F3EDE10D2}"/>
                </a:ext>
              </a:extLst>
            </p:cNvPr>
            <p:cNvSpPr>
              <a:spLocks/>
            </p:cNvSpPr>
            <p:nvPr/>
          </p:nvSpPr>
          <p:spPr bwMode="auto">
            <a:xfrm>
              <a:off x="4094679" y="5111453"/>
              <a:ext cx="468029" cy="1042676"/>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9" name="The Bahamas">
              <a:extLst>
                <a:ext uri="{FF2B5EF4-FFF2-40B4-BE49-F238E27FC236}">
                  <a16:creationId xmlns:a16="http://schemas.microsoft.com/office/drawing/2014/main" id="{CE24177F-8AC1-2D35-213D-95CF4FB5E983}"/>
                </a:ext>
              </a:extLst>
            </p:cNvPr>
            <p:cNvSpPr>
              <a:spLocks/>
            </p:cNvSpPr>
            <p:nvPr/>
          </p:nvSpPr>
          <p:spPr bwMode="auto">
            <a:xfrm>
              <a:off x="3962763" y="3933249"/>
              <a:ext cx="142759" cy="151794"/>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0" name="Canada - Offshore">
              <a:extLst>
                <a:ext uri="{FF2B5EF4-FFF2-40B4-BE49-F238E27FC236}">
                  <a16:creationId xmlns:a16="http://schemas.microsoft.com/office/drawing/2014/main" id="{A5171EE2-D9D2-2033-3827-DFE964DE035B}"/>
                </a:ext>
              </a:extLst>
            </p:cNvPr>
            <p:cNvSpPr>
              <a:spLocks/>
            </p:cNvSpPr>
            <p:nvPr/>
          </p:nvSpPr>
          <p:spPr bwMode="auto">
            <a:xfrm>
              <a:off x="2616501" y="788821"/>
              <a:ext cx="1967892" cy="2596891"/>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1" name="Canada - Mainland">
              <a:extLst>
                <a:ext uri="{FF2B5EF4-FFF2-40B4-BE49-F238E27FC236}">
                  <a16:creationId xmlns:a16="http://schemas.microsoft.com/office/drawing/2014/main" id="{8E4EAD92-12E8-1C73-8433-267B9425FA75}"/>
                </a:ext>
              </a:extLst>
            </p:cNvPr>
            <p:cNvSpPr>
              <a:spLocks noEditPoints="1"/>
            </p:cNvSpPr>
            <p:nvPr/>
          </p:nvSpPr>
          <p:spPr bwMode="auto">
            <a:xfrm>
              <a:off x="2497236" y="2108118"/>
              <a:ext cx="2016681" cy="1393245"/>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2" name="Alaska - Mainland">
              <a:extLst>
                <a:ext uri="{FF2B5EF4-FFF2-40B4-BE49-F238E27FC236}">
                  <a16:creationId xmlns:a16="http://schemas.microsoft.com/office/drawing/2014/main" id="{CE4C52AA-CC53-3358-8765-27791B42F162}"/>
                </a:ext>
              </a:extLst>
            </p:cNvPr>
            <p:cNvSpPr>
              <a:spLocks noEditPoints="1"/>
            </p:cNvSpPr>
            <p:nvPr/>
          </p:nvSpPr>
          <p:spPr bwMode="auto">
            <a:xfrm>
              <a:off x="1857537" y="2153295"/>
              <a:ext cx="899916" cy="892689"/>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3" name="Alaska - Offshore">
              <a:extLst>
                <a:ext uri="{FF2B5EF4-FFF2-40B4-BE49-F238E27FC236}">
                  <a16:creationId xmlns:a16="http://schemas.microsoft.com/office/drawing/2014/main" id="{26903BEF-FD1A-B0AF-782E-9179C768256A}"/>
                </a:ext>
              </a:extLst>
            </p:cNvPr>
            <p:cNvSpPr>
              <a:spLocks/>
            </p:cNvSpPr>
            <p:nvPr/>
          </p:nvSpPr>
          <p:spPr bwMode="auto">
            <a:xfrm>
              <a:off x="1866572" y="2446039"/>
              <a:ext cx="907145" cy="701140"/>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4" name="USA - Mainland">
              <a:extLst>
                <a:ext uri="{FF2B5EF4-FFF2-40B4-BE49-F238E27FC236}">
                  <a16:creationId xmlns:a16="http://schemas.microsoft.com/office/drawing/2014/main" id="{1DD7BD2D-8259-249F-97B1-DFA196F6FC1D}"/>
                </a:ext>
              </a:extLst>
            </p:cNvPr>
            <p:cNvSpPr>
              <a:spLocks noEditPoints="1"/>
            </p:cNvSpPr>
            <p:nvPr/>
          </p:nvSpPr>
          <p:spPr bwMode="auto">
            <a:xfrm>
              <a:off x="2885754" y="3250181"/>
              <a:ext cx="1360718" cy="728247"/>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5" name="USA - Offshore">
              <a:extLst>
                <a:ext uri="{FF2B5EF4-FFF2-40B4-BE49-F238E27FC236}">
                  <a16:creationId xmlns:a16="http://schemas.microsoft.com/office/drawing/2014/main" id="{BB66DB30-1011-BD6F-71C8-3EB69A6D5751}"/>
                </a:ext>
              </a:extLst>
            </p:cNvPr>
            <p:cNvSpPr>
              <a:spLocks/>
            </p:cNvSpPr>
            <p:nvPr/>
          </p:nvSpPr>
          <p:spPr bwMode="auto">
            <a:xfrm>
              <a:off x="3536295" y="3524854"/>
              <a:ext cx="590909" cy="388519"/>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6" name="Hawaii">
              <a:extLst>
                <a:ext uri="{FF2B5EF4-FFF2-40B4-BE49-F238E27FC236}">
                  <a16:creationId xmlns:a16="http://schemas.microsoft.com/office/drawing/2014/main" id="{ABEAAA9A-6EA0-1802-7D58-8414C6EBE8B9}"/>
                </a:ext>
              </a:extLst>
            </p:cNvPr>
            <p:cNvSpPr>
              <a:spLocks/>
            </p:cNvSpPr>
            <p:nvPr/>
          </p:nvSpPr>
          <p:spPr bwMode="auto">
            <a:xfrm>
              <a:off x="2056313" y="4056129"/>
              <a:ext cx="119266" cy="84933"/>
            </a:xfrm>
            <a:custGeom>
              <a:avLst/>
              <a:gdLst/>
              <a:ahLst/>
              <a:cxnLst/>
              <a:rect l="l" t="t" r="r" b="b"/>
              <a:pathLst>
                <a:path w="120217" h="85610">
                  <a:moveTo>
                    <a:pt x="91073" y="51001"/>
                  </a:moveTo>
                  <a:lnTo>
                    <a:pt x="94716" y="51001"/>
                  </a:lnTo>
                  <a:lnTo>
                    <a:pt x="111109" y="56466"/>
                  </a:lnTo>
                  <a:lnTo>
                    <a:pt x="120217" y="67395"/>
                  </a:lnTo>
                  <a:lnTo>
                    <a:pt x="118396" y="76502"/>
                  </a:lnTo>
                  <a:lnTo>
                    <a:pt x="118396" y="78324"/>
                  </a:lnTo>
                  <a:lnTo>
                    <a:pt x="107466" y="78324"/>
                  </a:lnTo>
                  <a:lnTo>
                    <a:pt x="100180" y="85610"/>
                  </a:lnTo>
                  <a:lnTo>
                    <a:pt x="96537" y="85610"/>
                  </a:lnTo>
                  <a:lnTo>
                    <a:pt x="96537" y="83789"/>
                  </a:lnTo>
                  <a:lnTo>
                    <a:pt x="94716" y="83789"/>
                  </a:lnTo>
                  <a:lnTo>
                    <a:pt x="89251" y="67395"/>
                  </a:lnTo>
                  <a:lnTo>
                    <a:pt x="91073" y="54644"/>
                  </a:lnTo>
                  <a:close/>
                  <a:moveTo>
                    <a:pt x="58287" y="23680"/>
                  </a:moveTo>
                  <a:lnTo>
                    <a:pt x="61930" y="23680"/>
                  </a:lnTo>
                  <a:lnTo>
                    <a:pt x="72859" y="29145"/>
                  </a:lnTo>
                  <a:lnTo>
                    <a:pt x="74681" y="29145"/>
                  </a:lnTo>
                  <a:lnTo>
                    <a:pt x="74681" y="32787"/>
                  </a:lnTo>
                  <a:lnTo>
                    <a:pt x="83788" y="32787"/>
                  </a:lnTo>
                  <a:lnTo>
                    <a:pt x="91074" y="38251"/>
                  </a:lnTo>
                  <a:lnTo>
                    <a:pt x="91074" y="40073"/>
                  </a:lnTo>
                  <a:lnTo>
                    <a:pt x="83788" y="43716"/>
                  </a:lnTo>
                  <a:lnTo>
                    <a:pt x="80145" y="43716"/>
                  </a:lnTo>
                  <a:lnTo>
                    <a:pt x="72860" y="32788"/>
                  </a:lnTo>
                  <a:lnTo>
                    <a:pt x="58287" y="32788"/>
                  </a:lnTo>
                  <a:close/>
                  <a:moveTo>
                    <a:pt x="40072" y="12751"/>
                  </a:moveTo>
                  <a:lnTo>
                    <a:pt x="41893" y="12751"/>
                  </a:lnTo>
                  <a:lnTo>
                    <a:pt x="51001" y="21858"/>
                  </a:lnTo>
                  <a:lnTo>
                    <a:pt x="51001" y="23680"/>
                  </a:lnTo>
                  <a:lnTo>
                    <a:pt x="41893" y="23680"/>
                  </a:lnTo>
                  <a:lnTo>
                    <a:pt x="40072" y="18215"/>
                  </a:lnTo>
                  <a:close/>
                  <a:moveTo>
                    <a:pt x="1822" y="0"/>
                  </a:moveTo>
                  <a:lnTo>
                    <a:pt x="5465" y="0"/>
                  </a:lnTo>
                  <a:lnTo>
                    <a:pt x="12751" y="1821"/>
                  </a:lnTo>
                  <a:lnTo>
                    <a:pt x="12751" y="5465"/>
                  </a:lnTo>
                  <a:lnTo>
                    <a:pt x="7286" y="10929"/>
                  </a:lnTo>
                  <a:lnTo>
                    <a:pt x="7286" y="12751"/>
                  </a:lnTo>
                  <a:lnTo>
                    <a:pt x="5465" y="12751"/>
                  </a:lnTo>
                  <a:lnTo>
                    <a:pt x="5465" y="10929"/>
                  </a:lnTo>
                  <a:lnTo>
                    <a:pt x="0" y="7286"/>
                  </a:lnTo>
                  <a:lnTo>
                    <a:pt x="0"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7" name="Puerto Rico">
              <a:extLst>
                <a:ext uri="{FF2B5EF4-FFF2-40B4-BE49-F238E27FC236}">
                  <a16:creationId xmlns:a16="http://schemas.microsoft.com/office/drawing/2014/main" id="{0C809A6E-2E66-1F0D-F122-90CF4AF3EBB9}"/>
                </a:ext>
              </a:extLst>
            </p:cNvPr>
            <p:cNvSpPr>
              <a:spLocks/>
            </p:cNvSpPr>
            <p:nvPr/>
          </p:nvSpPr>
          <p:spPr bwMode="auto">
            <a:xfrm>
              <a:off x="4239243" y="4144677"/>
              <a:ext cx="37948" cy="16264"/>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8" name="Panama">
              <a:extLst>
                <a:ext uri="{FF2B5EF4-FFF2-40B4-BE49-F238E27FC236}">
                  <a16:creationId xmlns:a16="http://schemas.microsoft.com/office/drawing/2014/main" id="{B2E177FF-F267-B5DF-347D-D122E8143D47}"/>
                </a:ext>
              </a:extLst>
            </p:cNvPr>
            <p:cNvSpPr>
              <a:spLocks/>
            </p:cNvSpPr>
            <p:nvPr/>
          </p:nvSpPr>
          <p:spPr bwMode="auto">
            <a:xfrm>
              <a:off x="3866989" y="4361524"/>
              <a:ext cx="139145" cy="59634"/>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9" name="Nicaragua">
              <a:extLst>
                <a:ext uri="{FF2B5EF4-FFF2-40B4-BE49-F238E27FC236}">
                  <a16:creationId xmlns:a16="http://schemas.microsoft.com/office/drawing/2014/main" id="{C21459A6-39F3-ECBB-9752-E8978A66F504}"/>
                </a:ext>
              </a:extLst>
            </p:cNvPr>
            <p:cNvSpPr>
              <a:spLocks/>
            </p:cNvSpPr>
            <p:nvPr/>
          </p:nvSpPr>
          <p:spPr bwMode="auto">
            <a:xfrm>
              <a:off x="3758565" y="4233222"/>
              <a:ext cx="104809" cy="104809"/>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0" name="Mexico">
              <a:extLst>
                <a:ext uri="{FF2B5EF4-FFF2-40B4-BE49-F238E27FC236}">
                  <a16:creationId xmlns:a16="http://schemas.microsoft.com/office/drawing/2014/main" id="{E57FDE24-1B11-BE92-DA55-55641BC3087C}"/>
                </a:ext>
              </a:extLst>
            </p:cNvPr>
            <p:cNvSpPr>
              <a:spLocks/>
            </p:cNvSpPr>
            <p:nvPr/>
          </p:nvSpPr>
          <p:spPr bwMode="auto">
            <a:xfrm>
              <a:off x="3062846" y="3774229"/>
              <a:ext cx="715596" cy="469837"/>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1" name="Martinique">
              <a:extLst>
                <a:ext uri="{FF2B5EF4-FFF2-40B4-BE49-F238E27FC236}">
                  <a16:creationId xmlns:a16="http://schemas.microsoft.com/office/drawing/2014/main" id="{F691BD80-AF60-63B9-A6B7-56391ED501AF}"/>
                </a:ext>
              </a:extLst>
            </p:cNvPr>
            <p:cNvSpPr>
              <a:spLocks/>
            </p:cNvSpPr>
            <p:nvPr/>
          </p:nvSpPr>
          <p:spPr bwMode="auto">
            <a:xfrm>
              <a:off x="4380195" y="4235030"/>
              <a:ext cx="10843" cy="14457"/>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2" name="Lago de Nicaragua">
              <a:extLst>
                <a:ext uri="{FF2B5EF4-FFF2-40B4-BE49-F238E27FC236}">
                  <a16:creationId xmlns:a16="http://schemas.microsoft.com/office/drawing/2014/main" id="{4EF62560-A66D-468A-37C2-6AB1888D859F}"/>
                </a:ext>
              </a:extLst>
            </p:cNvPr>
            <p:cNvSpPr>
              <a:spLocks/>
            </p:cNvSpPr>
            <p:nvPr/>
          </p:nvSpPr>
          <p:spPr bwMode="auto">
            <a:xfrm>
              <a:off x="3800127" y="4301891"/>
              <a:ext cx="23493" cy="25299"/>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3" name="Honduras">
              <a:extLst>
                <a:ext uri="{FF2B5EF4-FFF2-40B4-BE49-F238E27FC236}">
                  <a16:creationId xmlns:a16="http://schemas.microsoft.com/office/drawing/2014/main" id="{A60F90A2-D792-80F4-EF5C-FC54E1B3EEB7}"/>
                </a:ext>
              </a:extLst>
            </p:cNvPr>
            <p:cNvSpPr>
              <a:spLocks/>
            </p:cNvSpPr>
            <p:nvPr/>
          </p:nvSpPr>
          <p:spPr bwMode="auto">
            <a:xfrm>
              <a:off x="3717003" y="4206117"/>
              <a:ext cx="144565" cy="75897"/>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4" name="Haiti">
              <a:extLst>
                <a:ext uri="{FF2B5EF4-FFF2-40B4-BE49-F238E27FC236}">
                  <a16:creationId xmlns:a16="http://schemas.microsoft.com/office/drawing/2014/main" id="{A0A1561D-A468-E6EB-180E-4773E7C07695}"/>
                </a:ext>
              </a:extLst>
            </p:cNvPr>
            <p:cNvSpPr>
              <a:spLocks/>
            </p:cNvSpPr>
            <p:nvPr/>
          </p:nvSpPr>
          <p:spPr bwMode="auto">
            <a:xfrm>
              <a:off x="4069380" y="4106729"/>
              <a:ext cx="66862" cy="50597"/>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5" name="Jamaica">
              <a:extLst>
                <a:ext uri="{FF2B5EF4-FFF2-40B4-BE49-F238E27FC236}">
                  <a16:creationId xmlns:a16="http://schemas.microsoft.com/office/drawing/2014/main" id="{8A9BF4EE-1942-14C0-6FF8-57A1139B7CF8}"/>
                </a:ext>
              </a:extLst>
            </p:cNvPr>
            <p:cNvSpPr>
              <a:spLocks/>
            </p:cNvSpPr>
            <p:nvPr/>
          </p:nvSpPr>
          <p:spPr bwMode="auto">
            <a:xfrm>
              <a:off x="3977219" y="4144677"/>
              <a:ext cx="52405" cy="21685"/>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6" name="Guadeloupe">
              <a:extLst>
                <a:ext uri="{FF2B5EF4-FFF2-40B4-BE49-F238E27FC236}">
                  <a16:creationId xmlns:a16="http://schemas.microsoft.com/office/drawing/2014/main" id="{83FB0554-E7F2-2366-D30E-5503C7D9EF6B}"/>
                </a:ext>
              </a:extLst>
            </p:cNvPr>
            <p:cNvSpPr>
              <a:spLocks/>
            </p:cNvSpPr>
            <p:nvPr/>
          </p:nvSpPr>
          <p:spPr bwMode="auto">
            <a:xfrm>
              <a:off x="4367546" y="4195275"/>
              <a:ext cx="16264" cy="14457"/>
            </a:xfrm>
            <a:custGeom>
              <a:avLst/>
              <a:gdLst>
                <a:gd name="T0" fmla="*/ 4 w 9"/>
                <a:gd name="T1" fmla="*/ 0 h 8"/>
                <a:gd name="T2" fmla="*/ 6 w 9"/>
                <a:gd name="T3" fmla="*/ 0 h 8"/>
                <a:gd name="T4" fmla="*/ 9 w 9"/>
                <a:gd name="T5" fmla="*/ 3 h 8"/>
                <a:gd name="T6" fmla="*/ 9 w 9"/>
                <a:gd name="T7" fmla="*/ 5 h 8"/>
                <a:gd name="T8" fmla="*/ 1 w 9"/>
                <a:gd name="T9" fmla="*/ 8 h 8"/>
                <a:gd name="T10" fmla="*/ 0 w 9"/>
                <a:gd name="T11" fmla="*/ 8 h 8"/>
                <a:gd name="T12" fmla="*/ 0 w 9"/>
                <a:gd name="T13" fmla="*/ 2 h 8"/>
                <a:gd name="T14" fmla="*/ 1 w 9"/>
                <a:gd name="T15" fmla="*/ 2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6" y="0"/>
                  </a:lnTo>
                  <a:lnTo>
                    <a:pt x="9" y="3"/>
                  </a:lnTo>
                  <a:lnTo>
                    <a:pt x="9" y="5"/>
                  </a:lnTo>
                  <a:lnTo>
                    <a:pt x="1" y="8"/>
                  </a:lnTo>
                  <a:lnTo>
                    <a:pt x="0" y="8"/>
                  </a:lnTo>
                  <a:lnTo>
                    <a:pt x="0" y="2"/>
                  </a:lnTo>
                  <a:lnTo>
                    <a:pt x="1"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7" name="Guatemala">
              <a:extLst>
                <a:ext uri="{FF2B5EF4-FFF2-40B4-BE49-F238E27FC236}">
                  <a16:creationId xmlns:a16="http://schemas.microsoft.com/office/drawing/2014/main" id="{DC4372EC-F202-A694-2BC8-6A3D492240B7}"/>
                </a:ext>
              </a:extLst>
            </p:cNvPr>
            <p:cNvSpPr>
              <a:spLocks/>
            </p:cNvSpPr>
            <p:nvPr/>
          </p:nvSpPr>
          <p:spPr bwMode="auto">
            <a:xfrm>
              <a:off x="3646527" y="4160940"/>
              <a:ext cx="97581" cy="104809"/>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8" name="El Salvador">
              <a:extLst>
                <a:ext uri="{FF2B5EF4-FFF2-40B4-BE49-F238E27FC236}">
                  <a16:creationId xmlns:a16="http://schemas.microsoft.com/office/drawing/2014/main" id="{3591AACB-D2EA-AB4A-5173-C561D14B95F5}"/>
                </a:ext>
              </a:extLst>
            </p:cNvPr>
            <p:cNvSpPr>
              <a:spLocks/>
            </p:cNvSpPr>
            <p:nvPr/>
          </p:nvSpPr>
          <p:spPr bwMode="auto">
            <a:xfrm>
              <a:off x="3700739" y="4245872"/>
              <a:ext cx="56019" cy="32527"/>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9" name="Dominican Republic">
              <a:extLst>
                <a:ext uri="{FF2B5EF4-FFF2-40B4-BE49-F238E27FC236}">
                  <a16:creationId xmlns:a16="http://schemas.microsoft.com/office/drawing/2014/main" id="{C0D5BCC9-617A-7FAA-C1B1-E226B3038019}"/>
                </a:ext>
              </a:extLst>
            </p:cNvPr>
            <p:cNvSpPr>
              <a:spLocks/>
            </p:cNvSpPr>
            <p:nvPr/>
          </p:nvSpPr>
          <p:spPr bwMode="auto">
            <a:xfrm>
              <a:off x="4129012" y="4110342"/>
              <a:ext cx="84933" cy="57826"/>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0" name="Costa Rica">
              <a:extLst>
                <a:ext uri="{FF2B5EF4-FFF2-40B4-BE49-F238E27FC236}">
                  <a16:creationId xmlns:a16="http://schemas.microsoft.com/office/drawing/2014/main" id="{7FB51EC5-CA78-FA7C-621D-901F615591C3}"/>
                </a:ext>
              </a:extLst>
            </p:cNvPr>
            <p:cNvSpPr>
              <a:spLocks/>
            </p:cNvSpPr>
            <p:nvPr/>
          </p:nvSpPr>
          <p:spPr bwMode="auto">
            <a:xfrm>
              <a:off x="3800127" y="4323576"/>
              <a:ext cx="77705" cy="70476"/>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1" name="Cuba">
              <a:extLst>
                <a:ext uri="{FF2B5EF4-FFF2-40B4-BE49-F238E27FC236}">
                  <a16:creationId xmlns:a16="http://schemas.microsoft.com/office/drawing/2014/main" id="{C4F007E8-9949-7968-7E03-4B838455F2AE}"/>
                </a:ext>
              </a:extLst>
            </p:cNvPr>
            <p:cNvSpPr>
              <a:spLocks/>
            </p:cNvSpPr>
            <p:nvPr/>
          </p:nvSpPr>
          <p:spPr bwMode="auto">
            <a:xfrm>
              <a:off x="3823620" y="4027217"/>
              <a:ext cx="251182" cy="88546"/>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2" name="Belize">
              <a:extLst>
                <a:ext uri="{FF2B5EF4-FFF2-40B4-BE49-F238E27FC236}">
                  <a16:creationId xmlns:a16="http://schemas.microsoft.com/office/drawing/2014/main" id="{6C45F7B2-8094-321B-CB48-00E35A761CC7}"/>
                </a:ext>
              </a:extLst>
            </p:cNvPr>
            <p:cNvSpPr>
              <a:spLocks/>
            </p:cNvSpPr>
            <p:nvPr/>
          </p:nvSpPr>
          <p:spPr bwMode="auto">
            <a:xfrm>
              <a:off x="3718810" y="4146484"/>
              <a:ext cx="30721" cy="63248"/>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3" name="Greenland - Offshore">
              <a:extLst>
                <a:ext uri="{FF2B5EF4-FFF2-40B4-BE49-F238E27FC236}">
                  <a16:creationId xmlns:a16="http://schemas.microsoft.com/office/drawing/2014/main" id="{B1F6F3DD-2CF0-FD51-7355-8F0FFF5761AC}"/>
                </a:ext>
              </a:extLst>
            </p:cNvPr>
            <p:cNvSpPr/>
            <p:nvPr/>
          </p:nvSpPr>
          <p:spPr>
            <a:xfrm>
              <a:off x="4114830" y="727607"/>
              <a:ext cx="1315871" cy="1577254"/>
            </a:xfrm>
            <a:custGeom>
              <a:avLst/>
              <a:gdLst/>
              <a:ahLst/>
              <a:cxnLst/>
              <a:rect l="l" t="t" r="r" b="b"/>
              <a:pathLst>
                <a:path w="1326361" h="1589827">
                  <a:moveTo>
                    <a:pt x="507533" y="1543579"/>
                  </a:moveTo>
                  <a:cubicBezTo>
                    <a:pt x="512900" y="1544838"/>
                    <a:pt x="518803" y="1546575"/>
                    <a:pt x="524230" y="1548071"/>
                  </a:cubicBezTo>
                  <a:cubicBezTo>
                    <a:pt x="520712" y="1557115"/>
                    <a:pt x="518208" y="1566522"/>
                    <a:pt x="514986" y="1575685"/>
                  </a:cubicBezTo>
                  <a:cubicBezTo>
                    <a:pt x="511052" y="1570295"/>
                    <a:pt x="507175" y="1563764"/>
                    <a:pt x="509738" y="1556935"/>
                  </a:cubicBezTo>
                  <a:cubicBezTo>
                    <a:pt x="511886" y="1552264"/>
                    <a:pt x="509561" y="1547772"/>
                    <a:pt x="507533" y="1543579"/>
                  </a:cubicBezTo>
                  <a:close/>
                  <a:moveTo>
                    <a:pt x="435827" y="1516730"/>
                  </a:moveTo>
                  <a:cubicBezTo>
                    <a:pt x="440086" y="1516856"/>
                    <a:pt x="444712" y="1518259"/>
                    <a:pt x="448332" y="1519095"/>
                  </a:cubicBezTo>
                  <a:cubicBezTo>
                    <a:pt x="466780" y="1522381"/>
                    <a:pt x="471689" y="1544779"/>
                    <a:pt x="488641" y="1550805"/>
                  </a:cubicBezTo>
                  <a:cubicBezTo>
                    <a:pt x="501156" y="1555291"/>
                    <a:pt x="497141" y="1573798"/>
                    <a:pt x="486065" y="1577738"/>
                  </a:cubicBezTo>
                  <a:cubicBezTo>
                    <a:pt x="472948" y="1583590"/>
                    <a:pt x="456484" y="1596254"/>
                    <a:pt x="442644" y="1585866"/>
                  </a:cubicBezTo>
                  <a:cubicBezTo>
                    <a:pt x="437613" y="1583474"/>
                    <a:pt x="439832" y="1578160"/>
                    <a:pt x="440726" y="1574096"/>
                  </a:cubicBezTo>
                  <a:cubicBezTo>
                    <a:pt x="432469" y="1570877"/>
                    <a:pt x="424383" y="1566631"/>
                    <a:pt x="419889" y="1558693"/>
                  </a:cubicBezTo>
                  <a:cubicBezTo>
                    <a:pt x="424619" y="1558329"/>
                    <a:pt x="429349" y="1558213"/>
                    <a:pt x="434143" y="1558213"/>
                  </a:cubicBezTo>
                  <a:lnTo>
                    <a:pt x="422221" y="1551939"/>
                  </a:lnTo>
                  <a:cubicBezTo>
                    <a:pt x="424440" y="1548239"/>
                    <a:pt x="426837" y="1544597"/>
                    <a:pt x="429292" y="1541071"/>
                  </a:cubicBezTo>
                  <a:cubicBezTo>
                    <a:pt x="427731" y="1534863"/>
                    <a:pt x="423961" y="1528473"/>
                    <a:pt x="425521" y="1522025"/>
                  </a:cubicBezTo>
                  <a:cubicBezTo>
                    <a:pt x="427675" y="1517755"/>
                    <a:pt x="431567" y="1516604"/>
                    <a:pt x="435827" y="1516730"/>
                  </a:cubicBezTo>
                  <a:close/>
                  <a:moveTo>
                    <a:pt x="491142" y="1467836"/>
                  </a:moveTo>
                  <a:cubicBezTo>
                    <a:pt x="495965" y="1471117"/>
                    <a:pt x="500551" y="1474697"/>
                    <a:pt x="504667" y="1478873"/>
                  </a:cubicBezTo>
                  <a:cubicBezTo>
                    <a:pt x="499257" y="1478337"/>
                    <a:pt x="493907" y="1477680"/>
                    <a:pt x="488614" y="1476845"/>
                  </a:cubicBezTo>
                  <a:cubicBezTo>
                    <a:pt x="489495" y="1473861"/>
                    <a:pt x="490319" y="1470819"/>
                    <a:pt x="491142" y="1467836"/>
                  </a:cubicBezTo>
                  <a:close/>
                  <a:moveTo>
                    <a:pt x="1130402" y="1459810"/>
                  </a:moveTo>
                  <a:cubicBezTo>
                    <a:pt x="1128682" y="1462037"/>
                    <a:pt x="1127016" y="1464323"/>
                    <a:pt x="1125289" y="1466550"/>
                  </a:cubicBezTo>
                  <a:cubicBezTo>
                    <a:pt x="1130700" y="1474013"/>
                    <a:pt x="1131655" y="1483521"/>
                    <a:pt x="1133734" y="1492306"/>
                  </a:cubicBezTo>
                  <a:cubicBezTo>
                    <a:pt x="1125648" y="1496578"/>
                    <a:pt x="1117975" y="1501568"/>
                    <a:pt x="1109835" y="1505664"/>
                  </a:cubicBezTo>
                  <a:cubicBezTo>
                    <a:pt x="1108467" y="1504036"/>
                    <a:pt x="1107336" y="1502355"/>
                    <a:pt x="1106205" y="1500669"/>
                  </a:cubicBezTo>
                  <a:cubicBezTo>
                    <a:pt x="1092945" y="1504159"/>
                    <a:pt x="1079508" y="1506927"/>
                    <a:pt x="1066011" y="1508972"/>
                  </a:cubicBezTo>
                  <a:cubicBezTo>
                    <a:pt x="1067440" y="1499764"/>
                    <a:pt x="1073501" y="1493024"/>
                    <a:pt x="1080700" y="1487729"/>
                  </a:cubicBezTo>
                  <a:cubicBezTo>
                    <a:pt x="1077964" y="1484843"/>
                    <a:pt x="1073860" y="1481953"/>
                    <a:pt x="1075343" y="1477381"/>
                  </a:cubicBezTo>
                  <a:cubicBezTo>
                    <a:pt x="1078262" y="1471845"/>
                    <a:pt x="1084025" y="1476176"/>
                    <a:pt x="1087296" y="1478944"/>
                  </a:cubicBezTo>
                  <a:cubicBezTo>
                    <a:pt x="1102995" y="1475758"/>
                    <a:pt x="1116194" y="1466732"/>
                    <a:pt x="1130402" y="1459810"/>
                  </a:cubicBezTo>
                  <a:close/>
                  <a:moveTo>
                    <a:pt x="456196" y="1443761"/>
                  </a:moveTo>
                  <a:cubicBezTo>
                    <a:pt x="458846" y="1451381"/>
                    <a:pt x="461027" y="1459659"/>
                    <a:pt x="457432" y="1467338"/>
                  </a:cubicBezTo>
                  <a:cubicBezTo>
                    <a:pt x="453426" y="1463679"/>
                    <a:pt x="444471" y="1461279"/>
                    <a:pt x="447122" y="1454260"/>
                  </a:cubicBezTo>
                  <a:cubicBezTo>
                    <a:pt x="448595" y="1449641"/>
                    <a:pt x="452719" y="1446760"/>
                    <a:pt x="456196" y="1443761"/>
                  </a:cubicBezTo>
                  <a:close/>
                  <a:moveTo>
                    <a:pt x="462472" y="1416624"/>
                  </a:moveTo>
                  <a:cubicBezTo>
                    <a:pt x="465245" y="1414724"/>
                    <a:pt x="469375" y="1414812"/>
                    <a:pt x="475069" y="1417969"/>
                  </a:cubicBezTo>
                  <a:cubicBezTo>
                    <a:pt x="470538" y="1422821"/>
                    <a:pt x="464812" y="1426388"/>
                    <a:pt x="458014" y="1427206"/>
                  </a:cubicBezTo>
                  <a:cubicBezTo>
                    <a:pt x="458283" y="1422412"/>
                    <a:pt x="459699" y="1418525"/>
                    <a:pt x="462472" y="1416624"/>
                  </a:cubicBezTo>
                  <a:close/>
                  <a:moveTo>
                    <a:pt x="394347" y="1327877"/>
                  </a:moveTo>
                  <a:lnTo>
                    <a:pt x="403415" y="1328229"/>
                  </a:lnTo>
                  <a:cubicBezTo>
                    <a:pt x="403534" y="1330981"/>
                    <a:pt x="403653" y="1333792"/>
                    <a:pt x="403832" y="1336661"/>
                  </a:cubicBezTo>
                  <a:cubicBezTo>
                    <a:pt x="400134" y="1337540"/>
                    <a:pt x="396435" y="1338477"/>
                    <a:pt x="392796" y="1339414"/>
                  </a:cubicBezTo>
                  <a:cubicBezTo>
                    <a:pt x="393393" y="1335549"/>
                    <a:pt x="393930" y="1331683"/>
                    <a:pt x="394347" y="1327877"/>
                  </a:cubicBezTo>
                  <a:close/>
                  <a:moveTo>
                    <a:pt x="1152289" y="1322477"/>
                  </a:moveTo>
                  <a:cubicBezTo>
                    <a:pt x="1163487" y="1320854"/>
                    <a:pt x="1175042" y="1322117"/>
                    <a:pt x="1185637" y="1326203"/>
                  </a:cubicBezTo>
                  <a:cubicBezTo>
                    <a:pt x="1192047" y="1331790"/>
                    <a:pt x="1194980" y="1340810"/>
                    <a:pt x="1202820" y="1344834"/>
                  </a:cubicBezTo>
                  <a:cubicBezTo>
                    <a:pt x="1208687" y="1348803"/>
                    <a:pt x="1218508" y="1351926"/>
                    <a:pt x="1215515" y="1361002"/>
                  </a:cubicBezTo>
                  <a:cubicBezTo>
                    <a:pt x="1208449" y="1359378"/>
                    <a:pt x="1201383" y="1357817"/>
                    <a:pt x="1194258" y="1356672"/>
                  </a:cubicBezTo>
                  <a:cubicBezTo>
                    <a:pt x="1198748" y="1362924"/>
                    <a:pt x="1205337" y="1366955"/>
                    <a:pt x="1211084" y="1371819"/>
                  </a:cubicBezTo>
                  <a:cubicBezTo>
                    <a:pt x="1211025" y="1375608"/>
                    <a:pt x="1210303" y="1379334"/>
                    <a:pt x="1209946" y="1383060"/>
                  </a:cubicBezTo>
                  <a:cubicBezTo>
                    <a:pt x="1201086" y="1381797"/>
                    <a:pt x="1194258" y="1376087"/>
                    <a:pt x="1188391" y="1369897"/>
                  </a:cubicBezTo>
                  <a:cubicBezTo>
                    <a:pt x="1180492" y="1360342"/>
                    <a:pt x="1167440" y="1357518"/>
                    <a:pt x="1159831" y="1347658"/>
                  </a:cubicBezTo>
                  <a:cubicBezTo>
                    <a:pt x="1153488" y="1341046"/>
                    <a:pt x="1154925" y="1330589"/>
                    <a:pt x="1152289" y="1322477"/>
                  </a:cubicBezTo>
                  <a:close/>
                  <a:moveTo>
                    <a:pt x="1146272" y="1317342"/>
                  </a:moveTo>
                  <a:cubicBezTo>
                    <a:pt x="1145610" y="1321335"/>
                    <a:pt x="1144947" y="1325330"/>
                    <a:pt x="1144285" y="1329381"/>
                  </a:cubicBezTo>
                  <a:cubicBezTo>
                    <a:pt x="1140372" y="1328340"/>
                    <a:pt x="1136520" y="1327239"/>
                    <a:pt x="1132727" y="1326198"/>
                  </a:cubicBezTo>
                  <a:cubicBezTo>
                    <a:pt x="1136820" y="1322725"/>
                    <a:pt x="1141456" y="1319831"/>
                    <a:pt x="1146272" y="1317342"/>
                  </a:cubicBezTo>
                  <a:close/>
                  <a:moveTo>
                    <a:pt x="396431" y="1278717"/>
                  </a:moveTo>
                  <a:lnTo>
                    <a:pt x="406842" y="1281285"/>
                  </a:lnTo>
                  <a:cubicBezTo>
                    <a:pt x="405088" y="1289341"/>
                    <a:pt x="401227" y="1296803"/>
                    <a:pt x="395028" y="1302294"/>
                  </a:cubicBezTo>
                  <a:cubicBezTo>
                    <a:pt x="397074" y="1295728"/>
                    <a:pt x="400057" y="1289520"/>
                    <a:pt x="402981" y="1283312"/>
                  </a:cubicBezTo>
                  <a:lnTo>
                    <a:pt x="393799" y="1287252"/>
                  </a:lnTo>
                  <a:cubicBezTo>
                    <a:pt x="394677" y="1284387"/>
                    <a:pt x="395553" y="1281582"/>
                    <a:pt x="396431" y="1278717"/>
                  </a:cubicBezTo>
                  <a:close/>
                  <a:moveTo>
                    <a:pt x="390786" y="1253633"/>
                  </a:moveTo>
                  <a:cubicBezTo>
                    <a:pt x="385695" y="1258037"/>
                    <a:pt x="379211" y="1260656"/>
                    <a:pt x="372725" y="1257263"/>
                  </a:cubicBezTo>
                  <a:cubicBezTo>
                    <a:pt x="378241" y="1254288"/>
                    <a:pt x="384544" y="1253693"/>
                    <a:pt x="390786" y="1253633"/>
                  </a:cubicBezTo>
                  <a:close/>
                  <a:moveTo>
                    <a:pt x="370893" y="1171591"/>
                  </a:moveTo>
                  <a:cubicBezTo>
                    <a:pt x="373537" y="1170361"/>
                    <a:pt x="377744" y="1173559"/>
                    <a:pt x="375820" y="1176450"/>
                  </a:cubicBezTo>
                  <a:cubicBezTo>
                    <a:pt x="372936" y="1179894"/>
                    <a:pt x="366205" y="1173989"/>
                    <a:pt x="370893" y="1171591"/>
                  </a:cubicBezTo>
                  <a:close/>
                  <a:moveTo>
                    <a:pt x="1289843" y="1166349"/>
                  </a:moveTo>
                  <a:cubicBezTo>
                    <a:pt x="1290793" y="1170845"/>
                    <a:pt x="1291800" y="1175339"/>
                    <a:pt x="1292748" y="1179894"/>
                  </a:cubicBezTo>
                  <a:lnTo>
                    <a:pt x="1278702" y="1177497"/>
                  </a:lnTo>
                  <a:cubicBezTo>
                    <a:pt x="1282259" y="1173661"/>
                    <a:pt x="1285992" y="1169945"/>
                    <a:pt x="1289843" y="1166349"/>
                  </a:cubicBezTo>
                  <a:close/>
                  <a:moveTo>
                    <a:pt x="1257462" y="1134418"/>
                  </a:moveTo>
                  <a:cubicBezTo>
                    <a:pt x="1260468" y="1140962"/>
                    <a:pt x="1264914" y="1146910"/>
                    <a:pt x="1266657" y="1153928"/>
                  </a:cubicBezTo>
                  <a:cubicBezTo>
                    <a:pt x="1264973" y="1159104"/>
                    <a:pt x="1259986" y="1167849"/>
                    <a:pt x="1253495" y="1163446"/>
                  </a:cubicBezTo>
                  <a:cubicBezTo>
                    <a:pt x="1242077" y="1157974"/>
                    <a:pt x="1242738" y="1134240"/>
                    <a:pt x="1257462" y="1134418"/>
                  </a:cubicBezTo>
                  <a:close/>
                  <a:moveTo>
                    <a:pt x="1307932" y="1096613"/>
                  </a:moveTo>
                  <a:cubicBezTo>
                    <a:pt x="1310296" y="1101310"/>
                    <a:pt x="1312543" y="1106129"/>
                    <a:pt x="1314319" y="1111123"/>
                  </a:cubicBezTo>
                  <a:cubicBezTo>
                    <a:pt x="1311243" y="1112490"/>
                    <a:pt x="1308224" y="1113919"/>
                    <a:pt x="1305266" y="1115343"/>
                  </a:cubicBezTo>
                  <a:cubicBezTo>
                    <a:pt x="1308106" y="1120577"/>
                    <a:pt x="1310829" y="1125868"/>
                    <a:pt x="1313608" y="1131164"/>
                  </a:cubicBezTo>
                  <a:cubicBezTo>
                    <a:pt x="1317630" y="1128664"/>
                    <a:pt x="1321653" y="1126165"/>
                    <a:pt x="1325850" y="1123850"/>
                  </a:cubicBezTo>
                  <a:cubicBezTo>
                    <a:pt x="1325139" y="1130744"/>
                    <a:pt x="1323368" y="1137463"/>
                    <a:pt x="1320410" y="1143768"/>
                  </a:cubicBezTo>
                  <a:cubicBezTo>
                    <a:pt x="1318163" y="1140854"/>
                    <a:pt x="1316326" y="1137166"/>
                    <a:pt x="1312779" y="1135681"/>
                  </a:cubicBezTo>
                  <a:cubicBezTo>
                    <a:pt x="1304559" y="1136987"/>
                    <a:pt x="1296514" y="1142042"/>
                    <a:pt x="1288351" y="1137407"/>
                  </a:cubicBezTo>
                  <a:cubicBezTo>
                    <a:pt x="1290720" y="1126585"/>
                    <a:pt x="1285218" y="1112966"/>
                    <a:pt x="1292788" y="1103630"/>
                  </a:cubicBezTo>
                  <a:cubicBezTo>
                    <a:pt x="1297107" y="1105115"/>
                    <a:pt x="1300951" y="1107732"/>
                    <a:pt x="1304913" y="1110114"/>
                  </a:cubicBezTo>
                  <a:cubicBezTo>
                    <a:pt x="1305859" y="1105591"/>
                    <a:pt x="1306806" y="1101074"/>
                    <a:pt x="1307932" y="1096613"/>
                  </a:cubicBezTo>
                  <a:close/>
                  <a:moveTo>
                    <a:pt x="58997" y="996528"/>
                  </a:moveTo>
                  <a:cubicBezTo>
                    <a:pt x="61628" y="993775"/>
                    <a:pt x="66215" y="998302"/>
                    <a:pt x="63401" y="1000993"/>
                  </a:cubicBezTo>
                  <a:cubicBezTo>
                    <a:pt x="60771" y="1003807"/>
                    <a:pt x="56183" y="999220"/>
                    <a:pt x="58997" y="996528"/>
                  </a:cubicBezTo>
                  <a:close/>
                  <a:moveTo>
                    <a:pt x="1245884" y="988757"/>
                  </a:moveTo>
                  <a:cubicBezTo>
                    <a:pt x="1244377" y="992790"/>
                    <a:pt x="1242806" y="996703"/>
                    <a:pt x="1241237" y="1000676"/>
                  </a:cubicBezTo>
                  <a:cubicBezTo>
                    <a:pt x="1246851" y="1001098"/>
                    <a:pt x="1252523" y="1001338"/>
                    <a:pt x="1258133" y="1001879"/>
                  </a:cubicBezTo>
                  <a:cubicBezTo>
                    <a:pt x="1249504" y="1004708"/>
                    <a:pt x="1240513" y="1005311"/>
                    <a:pt x="1232549" y="1000735"/>
                  </a:cubicBezTo>
                  <a:cubicBezTo>
                    <a:pt x="1235445" y="995138"/>
                    <a:pt x="1238945" y="989360"/>
                    <a:pt x="1245884" y="988757"/>
                  </a:cubicBezTo>
                  <a:close/>
                  <a:moveTo>
                    <a:pt x="72320" y="981535"/>
                  </a:moveTo>
                  <a:cubicBezTo>
                    <a:pt x="75409" y="983167"/>
                    <a:pt x="76964" y="985720"/>
                    <a:pt x="72162" y="986928"/>
                  </a:cubicBezTo>
                  <a:cubicBezTo>
                    <a:pt x="69260" y="991764"/>
                    <a:pt x="53674" y="984149"/>
                    <a:pt x="63279" y="981670"/>
                  </a:cubicBezTo>
                  <a:cubicBezTo>
                    <a:pt x="64609" y="979193"/>
                    <a:pt x="69231" y="979903"/>
                    <a:pt x="72320" y="981535"/>
                  </a:cubicBezTo>
                  <a:close/>
                  <a:moveTo>
                    <a:pt x="1226952" y="977216"/>
                  </a:moveTo>
                  <a:cubicBezTo>
                    <a:pt x="1229781" y="978287"/>
                    <a:pt x="1232611" y="979358"/>
                    <a:pt x="1235561" y="980251"/>
                  </a:cubicBezTo>
                  <a:cubicBezTo>
                    <a:pt x="1234537" y="982750"/>
                    <a:pt x="1233514" y="985250"/>
                    <a:pt x="1232551" y="987749"/>
                  </a:cubicBezTo>
                  <a:lnTo>
                    <a:pt x="1222016" y="983286"/>
                  </a:lnTo>
                  <a:cubicBezTo>
                    <a:pt x="1223642" y="981203"/>
                    <a:pt x="1225267" y="979179"/>
                    <a:pt x="1226952" y="977216"/>
                  </a:cubicBezTo>
                  <a:close/>
                  <a:moveTo>
                    <a:pt x="1280804" y="968186"/>
                  </a:moveTo>
                  <a:cubicBezTo>
                    <a:pt x="1284085" y="969320"/>
                    <a:pt x="1288800" y="968543"/>
                    <a:pt x="1291187" y="971586"/>
                  </a:cubicBezTo>
                  <a:cubicBezTo>
                    <a:pt x="1295006" y="979695"/>
                    <a:pt x="1290114" y="988461"/>
                    <a:pt x="1291485" y="996934"/>
                  </a:cubicBezTo>
                  <a:cubicBezTo>
                    <a:pt x="1294231" y="1013690"/>
                    <a:pt x="1298767" y="1030271"/>
                    <a:pt x="1298409" y="1047447"/>
                  </a:cubicBezTo>
                  <a:cubicBezTo>
                    <a:pt x="1291665" y="1027346"/>
                    <a:pt x="1286353" y="1006770"/>
                    <a:pt x="1281340" y="986194"/>
                  </a:cubicBezTo>
                  <a:lnTo>
                    <a:pt x="1289635" y="985782"/>
                  </a:lnTo>
                  <a:cubicBezTo>
                    <a:pt x="1284562" y="981367"/>
                    <a:pt x="1280206" y="975645"/>
                    <a:pt x="1280804" y="968186"/>
                  </a:cubicBezTo>
                  <a:close/>
                  <a:moveTo>
                    <a:pt x="0" y="892298"/>
                  </a:moveTo>
                  <a:cubicBezTo>
                    <a:pt x="11154" y="890430"/>
                    <a:pt x="22427" y="892478"/>
                    <a:pt x="30601" y="900735"/>
                  </a:cubicBezTo>
                  <a:cubicBezTo>
                    <a:pt x="19805" y="907485"/>
                    <a:pt x="6203" y="903147"/>
                    <a:pt x="0" y="892298"/>
                  </a:cubicBezTo>
                  <a:close/>
                  <a:moveTo>
                    <a:pt x="32607" y="887776"/>
                  </a:moveTo>
                  <a:cubicBezTo>
                    <a:pt x="42291" y="887419"/>
                    <a:pt x="51380" y="890683"/>
                    <a:pt x="59696" y="895312"/>
                  </a:cubicBezTo>
                  <a:cubicBezTo>
                    <a:pt x="51499" y="896261"/>
                    <a:pt x="43418" y="897388"/>
                    <a:pt x="35281" y="898456"/>
                  </a:cubicBezTo>
                  <a:close/>
                  <a:moveTo>
                    <a:pt x="149779" y="881835"/>
                  </a:moveTo>
                  <a:cubicBezTo>
                    <a:pt x="150889" y="882506"/>
                    <a:pt x="151558" y="883803"/>
                    <a:pt x="150616" y="885087"/>
                  </a:cubicBezTo>
                  <a:cubicBezTo>
                    <a:pt x="148974" y="887420"/>
                    <a:pt x="144474" y="884795"/>
                    <a:pt x="146298" y="882345"/>
                  </a:cubicBezTo>
                  <a:cubicBezTo>
                    <a:pt x="147119" y="881121"/>
                    <a:pt x="148670" y="881164"/>
                    <a:pt x="149779" y="881835"/>
                  </a:cubicBezTo>
                  <a:close/>
                  <a:moveTo>
                    <a:pt x="1257634" y="869360"/>
                  </a:moveTo>
                  <a:cubicBezTo>
                    <a:pt x="1260585" y="876111"/>
                    <a:pt x="1263772" y="882677"/>
                    <a:pt x="1266664" y="889427"/>
                  </a:cubicBezTo>
                  <a:cubicBezTo>
                    <a:pt x="1261648" y="884440"/>
                    <a:pt x="1257103" y="879089"/>
                    <a:pt x="1252618" y="873678"/>
                  </a:cubicBezTo>
                  <a:cubicBezTo>
                    <a:pt x="1254211" y="872218"/>
                    <a:pt x="1255923" y="870819"/>
                    <a:pt x="1257634" y="869360"/>
                  </a:cubicBezTo>
                  <a:close/>
                  <a:moveTo>
                    <a:pt x="138730" y="868974"/>
                  </a:moveTo>
                  <a:cubicBezTo>
                    <a:pt x="145978" y="867853"/>
                    <a:pt x="138791" y="878385"/>
                    <a:pt x="136948" y="871467"/>
                  </a:cubicBezTo>
                  <a:close/>
                  <a:moveTo>
                    <a:pt x="1317271" y="840264"/>
                  </a:moveTo>
                  <a:cubicBezTo>
                    <a:pt x="1320341" y="850829"/>
                    <a:pt x="1316327" y="861277"/>
                    <a:pt x="1313494" y="871366"/>
                  </a:cubicBezTo>
                  <a:lnTo>
                    <a:pt x="1304287" y="871366"/>
                  </a:lnTo>
                  <a:cubicBezTo>
                    <a:pt x="1307357" y="860801"/>
                    <a:pt x="1307297" y="847010"/>
                    <a:pt x="1317271" y="840264"/>
                  </a:cubicBezTo>
                  <a:close/>
                  <a:moveTo>
                    <a:pt x="1250612" y="835247"/>
                  </a:moveTo>
                  <a:cubicBezTo>
                    <a:pt x="1263442" y="835666"/>
                    <a:pt x="1272236" y="846093"/>
                    <a:pt x="1282718" y="851904"/>
                  </a:cubicBezTo>
                  <a:lnTo>
                    <a:pt x="1279585" y="856818"/>
                  </a:lnTo>
                  <a:cubicBezTo>
                    <a:pt x="1268502" y="852025"/>
                    <a:pt x="1255011" y="847829"/>
                    <a:pt x="1250612" y="835247"/>
                  </a:cubicBezTo>
                  <a:close/>
                  <a:moveTo>
                    <a:pt x="1253043" y="825974"/>
                  </a:moveTo>
                  <a:cubicBezTo>
                    <a:pt x="1254125" y="829978"/>
                    <a:pt x="1245595" y="830733"/>
                    <a:pt x="1246196" y="826496"/>
                  </a:cubicBezTo>
                  <a:cubicBezTo>
                    <a:pt x="1247277" y="824117"/>
                    <a:pt x="1251542" y="823710"/>
                    <a:pt x="1253043" y="825974"/>
                  </a:cubicBezTo>
                  <a:close/>
                  <a:moveTo>
                    <a:pt x="1255629" y="807408"/>
                  </a:moveTo>
                  <a:cubicBezTo>
                    <a:pt x="1252870" y="810167"/>
                    <a:pt x="1250110" y="812986"/>
                    <a:pt x="1247291" y="815686"/>
                  </a:cubicBezTo>
                  <a:cubicBezTo>
                    <a:pt x="1244592" y="808908"/>
                    <a:pt x="1248851" y="804649"/>
                    <a:pt x="1255629" y="807408"/>
                  </a:cubicBezTo>
                  <a:close/>
                  <a:moveTo>
                    <a:pt x="1272566" y="785584"/>
                  </a:moveTo>
                  <a:cubicBezTo>
                    <a:pt x="1274147" y="790333"/>
                    <a:pt x="1274966" y="795263"/>
                    <a:pt x="1276195" y="800132"/>
                  </a:cubicBezTo>
                  <a:lnTo>
                    <a:pt x="1269172" y="797697"/>
                  </a:lnTo>
                  <a:cubicBezTo>
                    <a:pt x="1270343" y="793680"/>
                    <a:pt x="1271396" y="789602"/>
                    <a:pt x="1272566" y="785584"/>
                  </a:cubicBezTo>
                  <a:close/>
                  <a:moveTo>
                    <a:pt x="1279575" y="782575"/>
                  </a:moveTo>
                  <a:cubicBezTo>
                    <a:pt x="1282841" y="789207"/>
                    <a:pt x="1286109" y="795781"/>
                    <a:pt x="1289739" y="802234"/>
                  </a:cubicBezTo>
                  <a:lnTo>
                    <a:pt x="1281209" y="806655"/>
                  </a:lnTo>
                  <a:cubicBezTo>
                    <a:pt x="1279515" y="798709"/>
                    <a:pt x="1277699" y="790642"/>
                    <a:pt x="1279575" y="782575"/>
                  </a:cubicBezTo>
                  <a:close/>
                  <a:moveTo>
                    <a:pt x="1284312" y="717865"/>
                  </a:moveTo>
                  <a:cubicBezTo>
                    <a:pt x="1284131" y="725319"/>
                    <a:pt x="1283773" y="733254"/>
                    <a:pt x="1279516" y="739690"/>
                  </a:cubicBezTo>
                  <a:cubicBezTo>
                    <a:pt x="1286230" y="744197"/>
                    <a:pt x="1280835" y="747083"/>
                    <a:pt x="1275200" y="748466"/>
                  </a:cubicBezTo>
                  <a:cubicBezTo>
                    <a:pt x="1267167" y="737284"/>
                    <a:pt x="1275560" y="725319"/>
                    <a:pt x="1284312" y="717865"/>
                  </a:cubicBezTo>
                  <a:close/>
                  <a:moveTo>
                    <a:pt x="1321370" y="684253"/>
                  </a:moveTo>
                  <a:cubicBezTo>
                    <a:pt x="1322244" y="690052"/>
                    <a:pt x="1323352" y="695851"/>
                    <a:pt x="1323235" y="701831"/>
                  </a:cubicBezTo>
                  <a:cubicBezTo>
                    <a:pt x="1319972" y="706919"/>
                    <a:pt x="1315601" y="711182"/>
                    <a:pt x="1311813" y="715856"/>
                  </a:cubicBezTo>
                  <a:cubicBezTo>
                    <a:pt x="1312571" y="704729"/>
                    <a:pt x="1313561" y="692833"/>
                    <a:pt x="1321370" y="684253"/>
                  </a:cubicBezTo>
                  <a:close/>
                  <a:moveTo>
                    <a:pt x="1277316" y="543791"/>
                  </a:moveTo>
                  <a:cubicBezTo>
                    <a:pt x="1282332" y="547591"/>
                    <a:pt x="1287231" y="551452"/>
                    <a:pt x="1292248" y="555310"/>
                  </a:cubicBezTo>
                  <a:lnTo>
                    <a:pt x="1291775" y="560774"/>
                  </a:lnTo>
                  <a:cubicBezTo>
                    <a:pt x="1284222" y="564870"/>
                    <a:pt x="1276963" y="569325"/>
                    <a:pt x="1269172" y="572886"/>
                  </a:cubicBezTo>
                  <a:cubicBezTo>
                    <a:pt x="1270884" y="562909"/>
                    <a:pt x="1272714" y="552875"/>
                    <a:pt x="1277316" y="543791"/>
                  </a:cubicBezTo>
                  <a:close/>
                  <a:moveTo>
                    <a:pt x="139955" y="475563"/>
                  </a:moveTo>
                  <a:cubicBezTo>
                    <a:pt x="143661" y="480109"/>
                    <a:pt x="146308" y="485313"/>
                    <a:pt x="147485" y="491115"/>
                  </a:cubicBezTo>
                  <a:cubicBezTo>
                    <a:pt x="141073" y="488423"/>
                    <a:pt x="137954" y="482383"/>
                    <a:pt x="139955" y="475563"/>
                  </a:cubicBezTo>
                  <a:close/>
                  <a:moveTo>
                    <a:pt x="1313282" y="312026"/>
                  </a:moveTo>
                  <a:cubicBezTo>
                    <a:pt x="1318623" y="321604"/>
                    <a:pt x="1323541" y="331476"/>
                    <a:pt x="1326361" y="342125"/>
                  </a:cubicBezTo>
                  <a:lnTo>
                    <a:pt x="1318022" y="341710"/>
                  </a:lnTo>
                  <a:cubicBezTo>
                    <a:pt x="1312863" y="333559"/>
                    <a:pt x="1307643" y="325468"/>
                    <a:pt x="1302783" y="317200"/>
                  </a:cubicBezTo>
                  <a:close/>
                  <a:moveTo>
                    <a:pt x="1275647" y="247312"/>
                  </a:moveTo>
                  <a:lnTo>
                    <a:pt x="1281244" y="247312"/>
                  </a:lnTo>
                  <a:cubicBezTo>
                    <a:pt x="1285946" y="265816"/>
                    <a:pt x="1294043" y="283657"/>
                    <a:pt x="1294758" y="302996"/>
                  </a:cubicBezTo>
                  <a:cubicBezTo>
                    <a:pt x="1288089" y="301743"/>
                    <a:pt x="1280707" y="299293"/>
                    <a:pt x="1280528" y="290701"/>
                  </a:cubicBezTo>
                  <a:cubicBezTo>
                    <a:pt x="1275945" y="277036"/>
                    <a:pt x="1267669" y="261339"/>
                    <a:pt x="1275647" y="247312"/>
                  </a:cubicBezTo>
                  <a:close/>
                  <a:moveTo>
                    <a:pt x="1307848" y="241293"/>
                  </a:moveTo>
                  <a:cubicBezTo>
                    <a:pt x="1311854" y="256183"/>
                    <a:pt x="1316230" y="271073"/>
                    <a:pt x="1317833" y="286441"/>
                  </a:cubicBezTo>
                  <a:cubicBezTo>
                    <a:pt x="1314629" y="283931"/>
                    <a:pt x="1310806" y="281299"/>
                    <a:pt x="1311299" y="276815"/>
                  </a:cubicBezTo>
                  <a:cubicBezTo>
                    <a:pt x="1311299" y="264856"/>
                    <a:pt x="1303287" y="253013"/>
                    <a:pt x="1307848" y="241293"/>
                  </a:cubicBezTo>
                  <a:close/>
                  <a:moveTo>
                    <a:pt x="434381" y="226833"/>
                  </a:moveTo>
                  <a:lnTo>
                    <a:pt x="440614" y="227771"/>
                  </a:lnTo>
                  <a:cubicBezTo>
                    <a:pt x="444343" y="242152"/>
                    <a:pt x="468530" y="252469"/>
                    <a:pt x="478653" y="265756"/>
                  </a:cubicBezTo>
                  <a:cubicBezTo>
                    <a:pt x="482435" y="271592"/>
                    <a:pt x="485898" y="276802"/>
                    <a:pt x="487603" y="283263"/>
                  </a:cubicBezTo>
                  <a:cubicBezTo>
                    <a:pt x="475083" y="289099"/>
                    <a:pt x="464322" y="271175"/>
                    <a:pt x="450044" y="271696"/>
                  </a:cubicBezTo>
                  <a:cubicBezTo>
                    <a:pt x="435020" y="272425"/>
                    <a:pt x="425750" y="263151"/>
                    <a:pt x="426549" y="253719"/>
                  </a:cubicBezTo>
                  <a:cubicBezTo>
                    <a:pt x="425537" y="241891"/>
                    <a:pt x="429959" y="235691"/>
                    <a:pt x="434381" y="226833"/>
                  </a:cubicBezTo>
                  <a:close/>
                  <a:moveTo>
                    <a:pt x="459009" y="226746"/>
                  </a:moveTo>
                  <a:cubicBezTo>
                    <a:pt x="465492" y="228440"/>
                    <a:pt x="469893" y="233109"/>
                    <a:pt x="470547" y="239763"/>
                  </a:cubicBezTo>
                  <a:lnTo>
                    <a:pt x="462399" y="242799"/>
                  </a:lnTo>
                  <a:cubicBezTo>
                    <a:pt x="460793" y="237545"/>
                    <a:pt x="459782" y="232116"/>
                    <a:pt x="459009" y="226746"/>
                  </a:cubicBezTo>
                  <a:close/>
                  <a:moveTo>
                    <a:pt x="509920" y="129928"/>
                  </a:moveTo>
                  <a:cubicBezTo>
                    <a:pt x="513077" y="132244"/>
                    <a:pt x="516173" y="134618"/>
                    <a:pt x="519208" y="136992"/>
                  </a:cubicBezTo>
                  <a:lnTo>
                    <a:pt x="509677" y="139961"/>
                  </a:lnTo>
                  <a:cubicBezTo>
                    <a:pt x="509738" y="136636"/>
                    <a:pt x="509859" y="133253"/>
                    <a:pt x="509920" y="129928"/>
                  </a:cubicBezTo>
                  <a:close/>
                  <a:moveTo>
                    <a:pt x="537330" y="122402"/>
                  </a:moveTo>
                  <a:lnTo>
                    <a:pt x="542936" y="122868"/>
                  </a:lnTo>
                  <a:cubicBezTo>
                    <a:pt x="543890" y="124906"/>
                    <a:pt x="544845" y="126944"/>
                    <a:pt x="545799" y="128924"/>
                  </a:cubicBezTo>
                  <a:cubicBezTo>
                    <a:pt x="542936" y="128866"/>
                    <a:pt x="540133" y="128749"/>
                    <a:pt x="537270" y="128633"/>
                  </a:cubicBezTo>
                  <a:close/>
                  <a:moveTo>
                    <a:pt x="551334" y="112870"/>
                  </a:moveTo>
                  <a:cubicBezTo>
                    <a:pt x="561164" y="118391"/>
                    <a:pt x="574390" y="124150"/>
                    <a:pt x="574031" y="137450"/>
                  </a:cubicBezTo>
                  <a:lnTo>
                    <a:pt x="552049" y="137035"/>
                  </a:lnTo>
                  <a:cubicBezTo>
                    <a:pt x="549307" y="129257"/>
                    <a:pt x="549486" y="120827"/>
                    <a:pt x="551334" y="112870"/>
                  </a:cubicBezTo>
                  <a:close/>
                  <a:moveTo>
                    <a:pt x="578780" y="102835"/>
                  </a:moveTo>
                  <a:cubicBezTo>
                    <a:pt x="589201" y="107743"/>
                    <a:pt x="601020" y="113600"/>
                    <a:pt x="603989" y="125485"/>
                  </a:cubicBezTo>
                  <a:cubicBezTo>
                    <a:pt x="596112" y="127437"/>
                    <a:pt x="585869" y="130926"/>
                    <a:pt x="579628" y="123771"/>
                  </a:cubicBezTo>
                  <a:cubicBezTo>
                    <a:pt x="576900" y="116970"/>
                    <a:pt x="577626" y="109813"/>
                    <a:pt x="578780" y="102835"/>
                  </a:cubicBezTo>
                  <a:close/>
                  <a:moveTo>
                    <a:pt x="604489" y="94807"/>
                  </a:moveTo>
                  <a:cubicBezTo>
                    <a:pt x="614398" y="98470"/>
                    <a:pt x="620006" y="107779"/>
                    <a:pt x="625558" y="116125"/>
                  </a:cubicBezTo>
                  <a:lnTo>
                    <a:pt x="620723" y="118887"/>
                  </a:lnTo>
                  <a:cubicBezTo>
                    <a:pt x="614815" y="111261"/>
                    <a:pt x="608368" y="103815"/>
                    <a:pt x="604489" y="94807"/>
                  </a:cubicBezTo>
                  <a:close/>
                  <a:moveTo>
                    <a:pt x="612515" y="84275"/>
                  </a:moveTo>
                  <a:cubicBezTo>
                    <a:pt x="623146" y="95008"/>
                    <a:pt x="638287" y="100858"/>
                    <a:pt x="646124" y="114305"/>
                  </a:cubicBezTo>
                  <a:cubicBezTo>
                    <a:pt x="626231" y="118888"/>
                    <a:pt x="619223" y="98324"/>
                    <a:pt x="612515" y="84275"/>
                  </a:cubicBezTo>
                  <a:close/>
                  <a:moveTo>
                    <a:pt x="803143" y="67218"/>
                  </a:moveTo>
                  <a:cubicBezTo>
                    <a:pt x="799033" y="72401"/>
                    <a:pt x="795110" y="77762"/>
                    <a:pt x="790517" y="82409"/>
                  </a:cubicBezTo>
                  <a:cubicBezTo>
                    <a:pt x="781695" y="84851"/>
                    <a:pt x="772576" y="85507"/>
                    <a:pt x="763512" y="86281"/>
                  </a:cubicBezTo>
                  <a:cubicBezTo>
                    <a:pt x="769374" y="70196"/>
                    <a:pt x="789007" y="71269"/>
                    <a:pt x="803143" y="67218"/>
                  </a:cubicBezTo>
                  <a:close/>
                  <a:moveTo>
                    <a:pt x="705321" y="58188"/>
                  </a:moveTo>
                  <a:cubicBezTo>
                    <a:pt x="710889" y="58546"/>
                    <a:pt x="716165" y="58968"/>
                    <a:pt x="721795" y="59923"/>
                  </a:cubicBezTo>
                  <a:cubicBezTo>
                    <a:pt x="725986" y="65974"/>
                    <a:pt x="729638" y="72383"/>
                    <a:pt x="733475" y="78727"/>
                  </a:cubicBezTo>
                  <a:cubicBezTo>
                    <a:pt x="731975" y="72204"/>
                    <a:pt x="730419" y="65675"/>
                    <a:pt x="728863" y="59207"/>
                  </a:cubicBezTo>
                  <a:cubicBezTo>
                    <a:pt x="742038" y="59923"/>
                    <a:pt x="753359" y="67292"/>
                    <a:pt x="761506" y="77171"/>
                  </a:cubicBezTo>
                  <a:cubicBezTo>
                    <a:pt x="761265" y="90824"/>
                    <a:pt x="747432" y="100828"/>
                    <a:pt x="734015" y="96875"/>
                  </a:cubicBezTo>
                  <a:cubicBezTo>
                    <a:pt x="722812" y="85315"/>
                    <a:pt x="713828" y="71781"/>
                    <a:pt x="705321" y="58188"/>
                  </a:cubicBezTo>
                  <a:close/>
                  <a:moveTo>
                    <a:pt x="745452" y="46649"/>
                  </a:moveTo>
                  <a:cubicBezTo>
                    <a:pt x="760352" y="53824"/>
                    <a:pt x="780415" y="51232"/>
                    <a:pt x="791102" y="65464"/>
                  </a:cubicBezTo>
                  <a:cubicBezTo>
                    <a:pt x="780119" y="67753"/>
                    <a:pt x="768368" y="70226"/>
                    <a:pt x="757563" y="65824"/>
                  </a:cubicBezTo>
                  <a:cubicBezTo>
                    <a:pt x="751861" y="60819"/>
                    <a:pt x="749606" y="52800"/>
                    <a:pt x="745452" y="46649"/>
                  </a:cubicBezTo>
                  <a:close/>
                  <a:moveTo>
                    <a:pt x="812674" y="45646"/>
                  </a:moveTo>
                  <a:cubicBezTo>
                    <a:pt x="818722" y="45946"/>
                    <a:pt x="824710" y="48761"/>
                    <a:pt x="829729" y="52115"/>
                  </a:cubicBezTo>
                  <a:cubicBezTo>
                    <a:pt x="824952" y="54091"/>
                    <a:pt x="820114" y="55948"/>
                    <a:pt x="815214" y="57685"/>
                  </a:cubicBezTo>
                  <a:cubicBezTo>
                    <a:pt x="814306" y="53672"/>
                    <a:pt x="813460" y="49659"/>
                    <a:pt x="812674" y="45646"/>
                  </a:cubicBezTo>
                  <a:close/>
                  <a:moveTo>
                    <a:pt x="703818" y="41135"/>
                  </a:moveTo>
                  <a:cubicBezTo>
                    <a:pt x="710412" y="42803"/>
                    <a:pt x="716473" y="46020"/>
                    <a:pt x="721879" y="50071"/>
                  </a:cubicBezTo>
                  <a:lnTo>
                    <a:pt x="706314" y="50667"/>
                  </a:lnTo>
                  <a:cubicBezTo>
                    <a:pt x="705422" y="47509"/>
                    <a:pt x="704591" y="44352"/>
                    <a:pt x="703818" y="41135"/>
                  </a:cubicBezTo>
                  <a:close/>
                  <a:moveTo>
                    <a:pt x="691332" y="37620"/>
                  </a:moveTo>
                  <a:cubicBezTo>
                    <a:pt x="691942" y="39667"/>
                    <a:pt x="692612" y="41713"/>
                    <a:pt x="693282" y="43821"/>
                  </a:cubicBezTo>
                  <a:cubicBezTo>
                    <a:pt x="691150" y="44724"/>
                    <a:pt x="689018" y="45687"/>
                    <a:pt x="686946" y="46650"/>
                  </a:cubicBezTo>
                  <a:cubicBezTo>
                    <a:pt x="687068" y="41293"/>
                    <a:pt x="689262" y="39546"/>
                    <a:pt x="691332" y="37620"/>
                  </a:cubicBezTo>
                  <a:close/>
                  <a:moveTo>
                    <a:pt x="741918" y="30597"/>
                  </a:moveTo>
                  <a:cubicBezTo>
                    <a:pt x="745684" y="33598"/>
                    <a:pt x="749390" y="36657"/>
                    <a:pt x="752977" y="39834"/>
                  </a:cubicBezTo>
                  <a:cubicBezTo>
                    <a:pt x="749091" y="39894"/>
                    <a:pt x="745265" y="40012"/>
                    <a:pt x="741439" y="40129"/>
                  </a:cubicBezTo>
                  <a:cubicBezTo>
                    <a:pt x="741618" y="36952"/>
                    <a:pt x="741738" y="33774"/>
                    <a:pt x="741918" y="30597"/>
                  </a:cubicBezTo>
                  <a:close/>
                  <a:moveTo>
                    <a:pt x="699802" y="27922"/>
                  </a:moveTo>
                  <a:cubicBezTo>
                    <a:pt x="710570" y="21567"/>
                    <a:pt x="712424" y="31311"/>
                    <a:pt x="715356" y="37120"/>
                  </a:cubicBezTo>
                  <a:cubicBezTo>
                    <a:pt x="709254" y="35789"/>
                    <a:pt x="703750" y="32883"/>
                    <a:pt x="699802" y="27922"/>
                  </a:cubicBezTo>
                  <a:close/>
                  <a:moveTo>
                    <a:pt x="767316" y="9530"/>
                  </a:moveTo>
                  <a:cubicBezTo>
                    <a:pt x="775352" y="16578"/>
                    <a:pt x="783750" y="23331"/>
                    <a:pt x="790241" y="31991"/>
                  </a:cubicBezTo>
                  <a:cubicBezTo>
                    <a:pt x="797269" y="41788"/>
                    <a:pt x="808820" y="47699"/>
                    <a:pt x="814179" y="58870"/>
                  </a:cubicBezTo>
                  <a:lnTo>
                    <a:pt x="809357" y="61200"/>
                  </a:lnTo>
                  <a:cubicBezTo>
                    <a:pt x="796971" y="55046"/>
                    <a:pt x="785300" y="47104"/>
                    <a:pt x="780353" y="33365"/>
                  </a:cubicBezTo>
                  <a:cubicBezTo>
                    <a:pt x="774815" y="31991"/>
                    <a:pt x="769874" y="30554"/>
                    <a:pt x="764515" y="29180"/>
                  </a:cubicBezTo>
                  <a:cubicBezTo>
                    <a:pt x="765111" y="22551"/>
                    <a:pt x="766184" y="16040"/>
                    <a:pt x="767316" y="9530"/>
                  </a:cubicBezTo>
                  <a:close/>
                  <a:moveTo>
                    <a:pt x="792477" y="0"/>
                  </a:moveTo>
                  <a:lnTo>
                    <a:pt x="798624" y="61"/>
                  </a:lnTo>
                  <a:cubicBezTo>
                    <a:pt x="801309" y="8962"/>
                    <a:pt x="804293" y="17744"/>
                    <a:pt x="807157" y="26587"/>
                  </a:cubicBezTo>
                  <a:cubicBezTo>
                    <a:pt x="801608" y="24782"/>
                    <a:pt x="795461" y="23218"/>
                    <a:pt x="791761" y="18345"/>
                  </a:cubicBezTo>
                  <a:cubicBezTo>
                    <a:pt x="791104" y="12211"/>
                    <a:pt x="792297" y="6136"/>
                    <a:pt x="79247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4" name="Greenland - Mainland">
              <a:extLst>
                <a:ext uri="{FF2B5EF4-FFF2-40B4-BE49-F238E27FC236}">
                  <a16:creationId xmlns:a16="http://schemas.microsoft.com/office/drawing/2014/main" id="{3FB27EE9-BE8B-9561-3C57-7E25342BF262}"/>
                </a:ext>
              </a:extLst>
            </p:cNvPr>
            <p:cNvSpPr>
              <a:spLocks/>
            </p:cNvSpPr>
            <p:nvPr/>
          </p:nvSpPr>
          <p:spPr bwMode="auto">
            <a:xfrm flipV="1">
              <a:off x="4109360" y="685800"/>
              <a:ext cx="1463183" cy="2149496"/>
            </a:xfrm>
            <a:custGeom>
              <a:avLst/>
              <a:gdLst>
                <a:gd name="T0" fmla="*/ 18345 w 24669"/>
                <a:gd name="T1" fmla="*/ 35148 h 36230"/>
                <a:gd name="T2" fmla="*/ 15080 w 24669"/>
                <a:gd name="T3" fmla="*/ 33857 h 36230"/>
                <a:gd name="T4" fmla="*/ 19709 w 24669"/>
                <a:gd name="T5" fmla="*/ 33256 h 36230"/>
                <a:gd name="T6" fmla="*/ 15797 w 24669"/>
                <a:gd name="T7" fmla="*/ 30351 h 36230"/>
                <a:gd name="T8" fmla="*/ 19397 w 24669"/>
                <a:gd name="T9" fmla="*/ 29995 h 36230"/>
                <a:gd name="T10" fmla="*/ 19907 w 24669"/>
                <a:gd name="T11" fmla="*/ 27549 h 36230"/>
                <a:gd name="T12" fmla="*/ 21622 w 24669"/>
                <a:gd name="T13" fmla="*/ 29929 h 36230"/>
                <a:gd name="T14" fmla="*/ 23865 w 24669"/>
                <a:gd name="T15" fmla="*/ 30346 h 36230"/>
                <a:gd name="T16" fmla="*/ 22894 w 24669"/>
                <a:gd name="T17" fmla="*/ 27360 h 36230"/>
                <a:gd name="T18" fmla="*/ 21041 w 24669"/>
                <a:gd name="T19" fmla="*/ 25509 h 36230"/>
                <a:gd name="T20" fmla="*/ 21285 w 24669"/>
                <a:gd name="T21" fmla="*/ 23338 h 36230"/>
                <a:gd name="T22" fmla="*/ 20669 w 24669"/>
                <a:gd name="T23" fmla="*/ 21592 h 36230"/>
                <a:gd name="T24" fmla="*/ 20911 w 24669"/>
                <a:gd name="T25" fmla="*/ 20497 h 36230"/>
                <a:gd name="T26" fmla="*/ 20304 w 24669"/>
                <a:gd name="T27" fmla="*/ 19557 h 36230"/>
                <a:gd name="T28" fmla="*/ 21043 w 24669"/>
                <a:gd name="T29" fmla="*/ 18015 h 36230"/>
                <a:gd name="T30" fmla="*/ 20890 w 24669"/>
                <a:gd name="T31" fmla="*/ 15999 h 36230"/>
                <a:gd name="T32" fmla="*/ 21110 w 24669"/>
                <a:gd name="T33" fmla="*/ 14792 h 36230"/>
                <a:gd name="T34" fmla="*/ 18206 w 24669"/>
                <a:gd name="T35" fmla="*/ 14284 h 36230"/>
                <a:gd name="T36" fmla="*/ 19966 w 24669"/>
                <a:gd name="T37" fmla="*/ 13664 h 36230"/>
                <a:gd name="T38" fmla="*/ 18495 w 24669"/>
                <a:gd name="T39" fmla="*/ 13202 h 36230"/>
                <a:gd name="T40" fmla="*/ 20301 w 24669"/>
                <a:gd name="T41" fmla="*/ 11905 h 36230"/>
                <a:gd name="T42" fmla="*/ 19316 w 24669"/>
                <a:gd name="T43" fmla="*/ 11352 h 36230"/>
                <a:gd name="T44" fmla="*/ 18015 w 24669"/>
                <a:gd name="T45" fmla="*/ 11186 h 36230"/>
                <a:gd name="T46" fmla="*/ 18374 w 24669"/>
                <a:gd name="T47" fmla="*/ 10035 h 36230"/>
                <a:gd name="T48" fmla="*/ 19061 w 24669"/>
                <a:gd name="T49" fmla="*/ 8937 h 36230"/>
                <a:gd name="T50" fmla="*/ 17118 w 24669"/>
                <a:gd name="T51" fmla="*/ 7798 h 36230"/>
                <a:gd name="T52" fmla="*/ 15407 w 24669"/>
                <a:gd name="T53" fmla="*/ 6156 h 36230"/>
                <a:gd name="T54" fmla="*/ 14329 w 24669"/>
                <a:gd name="T55" fmla="*/ 5512 h 36230"/>
                <a:gd name="T56" fmla="*/ 13285 w 24669"/>
                <a:gd name="T57" fmla="*/ 5127 h 36230"/>
                <a:gd name="T58" fmla="*/ 12902 w 24669"/>
                <a:gd name="T59" fmla="*/ 3708 h 36230"/>
                <a:gd name="T60" fmla="*/ 12100 w 24669"/>
                <a:gd name="T61" fmla="*/ 1144 h 36230"/>
                <a:gd name="T62" fmla="*/ 10832 w 24669"/>
                <a:gd name="T63" fmla="*/ 695 h 36230"/>
                <a:gd name="T64" fmla="*/ 9659 w 24669"/>
                <a:gd name="T65" fmla="*/ 1342 h 36230"/>
                <a:gd name="T66" fmla="*/ 8686 w 24669"/>
                <a:gd name="T67" fmla="*/ 3867 h 36230"/>
                <a:gd name="T68" fmla="*/ 8149 w 24669"/>
                <a:gd name="T69" fmla="*/ 4683 h 36230"/>
                <a:gd name="T70" fmla="*/ 7881 w 24669"/>
                <a:gd name="T71" fmla="*/ 7541 h 36230"/>
                <a:gd name="T72" fmla="*/ 7962 w 24669"/>
                <a:gd name="T73" fmla="*/ 8337 h 36230"/>
                <a:gd name="T74" fmla="*/ 9032 w 24669"/>
                <a:gd name="T75" fmla="*/ 9566 h 36230"/>
                <a:gd name="T76" fmla="*/ 8849 w 24669"/>
                <a:gd name="T77" fmla="*/ 10594 h 36230"/>
                <a:gd name="T78" fmla="*/ 7961 w 24669"/>
                <a:gd name="T79" fmla="*/ 11520 h 36230"/>
                <a:gd name="T80" fmla="*/ 6796 w 24669"/>
                <a:gd name="T81" fmla="*/ 11878 h 36230"/>
                <a:gd name="T82" fmla="*/ 7074 w 24669"/>
                <a:gd name="T83" fmla="*/ 13078 h 36230"/>
                <a:gd name="T84" fmla="*/ 6736 w 24669"/>
                <a:gd name="T85" fmla="*/ 14384 h 36230"/>
                <a:gd name="T86" fmla="*/ 6207 w 24669"/>
                <a:gd name="T87" fmla="*/ 15159 h 36230"/>
                <a:gd name="T88" fmla="*/ 5948 w 24669"/>
                <a:gd name="T89" fmla="*/ 16747 h 36230"/>
                <a:gd name="T90" fmla="*/ 3967 w 24669"/>
                <a:gd name="T91" fmla="*/ 18639 h 36230"/>
                <a:gd name="T92" fmla="*/ 2665 w 24669"/>
                <a:gd name="T93" fmla="*/ 18583 h 36230"/>
                <a:gd name="T94" fmla="*/ 870 w 24669"/>
                <a:gd name="T95" fmla="*/ 19481 h 36230"/>
                <a:gd name="T96" fmla="*/ 2344 w 24669"/>
                <a:gd name="T97" fmla="*/ 21109 h 36230"/>
                <a:gd name="T98" fmla="*/ 632 w 24669"/>
                <a:gd name="T99" fmla="*/ 21445 h 36230"/>
                <a:gd name="T100" fmla="*/ 2687 w 24669"/>
                <a:gd name="T101" fmla="*/ 23945 h 36230"/>
                <a:gd name="T102" fmla="*/ 2136 w 24669"/>
                <a:gd name="T103" fmla="*/ 26602 h 36230"/>
                <a:gd name="T104" fmla="*/ 4360 w 24669"/>
                <a:gd name="T105" fmla="*/ 30394 h 36230"/>
                <a:gd name="T106" fmla="*/ 6925 w 24669"/>
                <a:gd name="T107" fmla="*/ 31919 h 36230"/>
                <a:gd name="T108" fmla="*/ 8230 w 24669"/>
                <a:gd name="T109" fmla="*/ 32413 h 36230"/>
                <a:gd name="T110" fmla="*/ 9987 w 24669"/>
                <a:gd name="T111" fmla="*/ 32781 h 36230"/>
                <a:gd name="T112" fmla="*/ 11683 w 24669"/>
                <a:gd name="T113" fmla="*/ 33247 h 36230"/>
                <a:gd name="T114" fmla="*/ 11370 w 24669"/>
                <a:gd name="T115" fmla="*/ 34300 h 36230"/>
                <a:gd name="T116" fmla="*/ 14236 w 24669"/>
                <a:gd name="T117" fmla="*/ 34628 h 36230"/>
                <a:gd name="connsiteX0" fmla="*/ 15246 w 24669"/>
                <a:gd name="connsiteY0" fmla="*/ 36230 h 36230"/>
                <a:gd name="connsiteX1" fmla="*/ 15279 w 24669"/>
                <a:gd name="connsiteY1" fmla="*/ 36230 h 36230"/>
                <a:gd name="connsiteX2" fmla="*/ 15328 w 24669"/>
                <a:gd name="connsiteY2" fmla="*/ 36015 h 36230"/>
                <a:gd name="connsiteX3" fmla="*/ 15392 w 24669"/>
                <a:gd name="connsiteY3" fmla="*/ 36205 h 36230"/>
                <a:gd name="connsiteX4" fmla="*/ 15614 w 24669"/>
                <a:gd name="connsiteY4" fmla="*/ 35682 h 36230"/>
                <a:gd name="connsiteX5" fmla="*/ 15527 w 24669"/>
                <a:gd name="connsiteY5" fmla="*/ 36069 h 36230"/>
                <a:gd name="connsiteX6" fmla="*/ 16398 w 24669"/>
                <a:gd name="connsiteY6" fmla="*/ 35986 h 36230"/>
                <a:gd name="connsiteX7" fmla="*/ 17007 w 24669"/>
                <a:gd name="connsiteY7" fmla="*/ 35695 h 36230"/>
                <a:gd name="connsiteX8" fmla="*/ 16987 w 24669"/>
                <a:gd name="connsiteY8" fmla="*/ 35423 h 36230"/>
                <a:gd name="connsiteX9" fmla="*/ 17558 w 24669"/>
                <a:gd name="connsiteY9" fmla="*/ 35572 h 36230"/>
                <a:gd name="connsiteX10" fmla="*/ 18345 w 24669"/>
                <a:gd name="connsiteY10" fmla="*/ 35148 h 36230"/>
                <a:gd name="connsiteX11" fmla="*/ 17896 w 24669"/>
                <a:gd name="connsiteY11" fmla="*/ 34540 h 36230"/>
                <a:gd name="connsiteX12" fmla="*/ 18156 w 24669"/>
                <a:gd name="connsiteY12" fmla="*/ 34565 h 36230"/>
                <a:gd name="connsiteX13" fmla="*/ 16485 w 24669"/>
                <a:gd name="connsiteY13" fmla="*/ 34572 h 36230"/>
                <a:gd name="connsiteX14" fmla="*/ 15461 w 24669"/>
                <a:gd name="connsiteY14" fmla="*/ 34324 h 36230"/>
                <a:gd name="connsiteX15" fmla="*/ 14623 w 24669"/>
                <a:gd name="connsiteY15" fmla="*/ 34462 h 36230"/>
                <a:gd name="connsiteX16" fmla="*/ 15454 w 24669"/>
                <a:gd name="connsiteY16" fmla="*/ 34149 h 36230"/>
                <a:gd name="connsiteX17" fmla="*/ 14302 w 24669"/>
                <a:gd name="connsiteY17" fmla="*/ 33720 h 36230"/>
                <a:gd name="connsiteX18" fmla="*/ 14241 w 24669"/>
                <a:gd name="connsiteY18" fmla="*/ 33038 h 36230"/>
                <a:gd name="connsiteX19" fmla="*/ 14431 w 24669"/>
                <a:gd name="connsiteY19" fmla="*/ 33601 h 36230"/>
                <a:gd name="connsiteX20" fmla="*/ 14878 w 24669"/>
                <a:gd name="connsiteY20" fmla="*/ 33641 h 36230"/>
                <a:gd name="connsiteX21" fmla="*/ 15080 w 24669"/>
                <a:gd name="connsiteY21" fmla="*/ 33857 h 36230"/>
                <a:gd name="connsiteX22" fmla="*/ 15899 w 24669"/>
                <a:gd name="connsiteY22" fmla="*/ 34061 h 36230"/>
                <a:gd name="connsiteX23" fmla="*/ 16779 w 24669"/>
                <a:gd name="connsiteY23" fmla="*/ 34401 h 36230"/>
                <a:gd name="connsiteX24" fmla="*/ 17953 w 24669"/>
                <a:gd name="connsiteY24" fmla="*/ 34269 h 36230"/>
                <a:gd name="connsiteX25" fmla="*/ 18632 w 24669"/>
                <a:gd name="connsiteY25" fmla="*/ 34414 h 36230"/>
                <a:gd name="connsiteX26" fmla="*/ 18651 w 24669"/>
                <a:gd name="connsiteY26" fmla="*/ 33753 h 36230"/>
                <a:gd name="connsiteX27" fmla="*/ 18360 w 24669"/>
                <a:gd name="connsiteY27" fmla="*/ 33275 h 36230"/>
                <a:gd name="connsiteX28" fmla="*/ 18735 w 24669"/>
                <a:gd name="connsiteY28" fmla="*/ 33596 h 36230"/>
                <a:gd name="connsiteX29" fmla="*/ 19072 w 24669"/>
                <a:gd name="connsiteY29" fmla="*/ 33696 h 36230"/>
                <a:gd name="connsiteX30" fmla="*/ 19107 w 24669"/>
                <a:gd name="connsiteY30" fmla="*/ 33396 h 36230"/>
                <a:gd name="connsiteX31" fmla="*/ 19303 w 24669"/>
                <a:gd name="connsiteY31" fmla="*/ 33465 h 36230"/>
                <a:gd name="connsiteX32" fmla="*/ 19709 w 24669"/>
                <a:gd name="connsiteY32" fmla="*/ 33256 h 36230"/>
                <a:gd name="connsiteX33" fmla="*/ 20191 w 24669"/>
                <a:gd name="connsiteY33" fmla="*/ 32769 h 36230"/>
                <a:gd name="connsiteX34" fmla="*/ 20032 w 24669"/>
                <a:gd name="connsiteY34" fmla="*/ 32330 h 36230"/>
                <a:gd name="connsiteX35" fmla="*/ 19688 w 24669"/>
                <a:gd name="connsiteY35" fmla="*/ 31859 h 36230"/>
                <a:gd name="connsiteX36" fmla="*/ 19033 w 24669"/>
                <a:gd name="connsiteY36" fmla="*/ 31628 h 36230"/>
                <a:gd name="connsiteX37" fmla="*/ 18422 w 24669"/>
                <a:gd name="connsiteY37" fmla="*/ 31361 h 36230"/>
                <a:gd name="connsiteX38" fmla="*/ 17630 w 24669"/>
                <a:gd name="connsiteY38" fmla="*/ 31404 h 36230"/>
                <a:gd name="connsiteX39" fmla="*/ 16589 w 24669"/>
                <a:gd name="connsiteY39" fmla="*/ 31250 h 36230"/>
                <a:gd name="connsiteX40" fmla="*/ 16276 w 24669"/>
                <a:gd name="connsiteY40" fmla="*/ 31043 h 36230"/>
                <a:gd name="connsiteX41" fmla="*/ 15428 w 24669"/>
                <a:gd name="connsiteY41" fmla="*/ 30480 h 36230"/>
                <a:gd name="connsiteX42" fmla="*/ 15368 w 24669"/>
                <a:gd name="connsiteY42" fmla="*/ 29931 h 36230"/>
                <a:gd name="connsiteX43" fmla="*/ 15797 w 24669"/>
                <a:gd name="connsiteY43" fmla="*/ 30351 h 36230"/>
                <a:gd name="connsiteX44" fmla="*/ 16915 w 24669"/>
                <a:gd name="connsiteY44" fmla="*/ 30822 h 36230"/>
                <a:gd name="connsiteX45" fmla="*/ 18388 w 24669"/>
                <a:gd name="connsiteY45" fmla="*/ 30898 h 36230"/>
                <a:gd name="connsiteX46" fmla="*/ 18573 w 24669"/>
                <a:gd name="connsiteY46" fmla="*/ 30470 h 36230"/>
                <a:gd name="connsiteX47" fmla="*/ 19067 w 24669"/>
                <a:gd name="connsiteY47" fmla="*/ 30522 h 36230"/>
                <a:gd name="connsiteX48" fmla="*/ 19106 w 24669"/>
                <a:gd name="connsiteY48" fmla="*/ 30891 h 36230"/>
                <a:gd name="connsiteX49" fmla="*/ 19345 w 24669"/>
                <a:gd name="connsiteY49" fmla="*/ 31034 h 36230"/>
                <a:gd name="connsiteX50" fmla="*/ 19316 w 24669"/>
                <a:gd name="connsiteY50" fmla="*/ 30400 h 36230"/>
                <a:gd name="connsiteX51" fmla="*/ 18676 w 24669"/>
                <a:gd name="connsiteY51" fmla="*/ 29879 h 36230"/>
                <a:gd name="connsiteX52" fmla="*/ 18512 w 24669"/>
                <a:gd name="connsiteY52" fmla="*/ 29676 h 36230"/>
                <a:gd name="connsiteX53" fmla="*/ 18609 w 24669"/>
                <a:gd name="connsiteY53" fmla="*/ 29437 h 36230"/>
                <a:gd name="connsiteX54" fmla="*/ 19397 w 24669"/>
                <a:gd name="connsiteY54" fmla="*/ 29995 h 36230"/>
                <a:gd name="connsiteX55" fmla="*/ 19625 w 24669"/>
                <a:gd name="connsiteY55" fmla="*/ 30196 h 36230"/>
                <a:gd name="connsiteX56" fmla="*/ 19894 w 24669"/>
                <a:gd name="connsiteY56" fmla="*/ 30186 h 36230"/>
                <a:gd name="connsiteX57" fmla="*/ 19912 w 24669"/>
                <a:gd name="connsiteY57" fmla="*/ 30979 h 36230"/>
                <a:gd name="connsiteX58" fmla="*/ 20716 w 24669"/>
                <a:gd name="connsiteY58" fmla="*/ 31262 h 36230"/>
                <a:gd name="connsiteX59" fmla="*/ 20663 w 24669"/>
                <a:gd name="connsiteY59" fmla="*/ 29512 h 36230"/>
                <a:gd name="connsiteX60" fmla="*/ 20335 w 24669"/>
                <a:gd name="connsiteY60" fmla="*/ 28883 h 36230"/>
                <a:gd name="connsiteX61" fmla="*/ 19869 w 24669"/>
                <a:gd name="connsiteY61" fmla="*/ 27843 h 36230"/>
                <a:gd name="connsiteX62" fmla="*/ 19699 w 24669"/>
                <a:gd name="connsiteY62" fmla="*/ 27586 h 36230"/>
                <a:gd name="connsiteX63" fmla="*/ 19808 w 24669"/>
                <a:gd name="connsiteY63" fmla="*/ 27612 h 36230"/>
                <a:gd name="connsiteX64" fmla="*/ 19606 w 24669"/>
                <a:gd name="connsiteY64" fmla="*/ 27298 h 36230"/>
                <a:gd name="connsiteX65" fmla="*/ 19907 w 24669"/>
                <a:gd name="connsiteY65" fmla="*/ 27549 h 36230"/>
                <a:gd name="connsiteX66" fmla="*/ 20065 w 24669"/>
                <a:gd name="connsiteY66" fmla="*/ 28041 h 36230"/>
                <a:gd name="connsiteX67" fmla="*/ 20379 w 24669"/>
                <a:gd name="connsiteY67" fmla="*/ 28296 h 36230"/>
                <a:gd name="connsiteX68" fmla="*/ 20293 w 24669"/>
                <a:gd name="connsiteY68" fmla="*/ 28310 h 36230"/>
                <a:gd name="connsiteX69" fmla="*/ 20714 w 24669"/>
                <a:gd name="connsiteY69" fmla="*/ 28827 h 36230"/>
                <a:gd name="connsiteX70" fmla="*/ 21067 w 24669"/>
                <a:gd name="connsiteY70" fmla="*/ 29461 h 36230"/>
                <a:gd name="connsiteX71" fmla="*/ 21386 w 24669"/>
                <a:gd name="connsiteY71" fmla="*/ 29815 h 36230"/>
                <a:gd name="connsiteX72" fmla="*/ 21176 w 24669"/>
                <a:gd name="connsiteY72" fmla="*/ 29783 h 36230"/>
                <a:gd name="connsiteX73" fmla="*/ 21280 w 24669"/>
                <a:gd name="connsiteY73" fmla="*/ 30202 h 36230"/>
                <a:gd name="connsiteX74" fmla="*/ 21488 w 24669"/>
                <a:gd name="connsiteY74" fmla="*/ 29915 h 36230"/>
                <a:gd name="connsiteX75" fmla="*/ 21479 w 24669"/>
                <a:gd name="connsiteY75" fmla="*/ 29835 h 36230"/>
                <a:gd name="connsiteX76" fmla="*/ 21622 w 24669"/>
                <a:gd name="connsiteY76" fmla="*/ 29929 h 36230"/>
                <a:gd name="connsiteX77" fmla="*/ 21434 w 24669"/>
                <a:gd name="connsiteY77" fmla="*/ 29311 h 36230"/>
                <a:gd name="connsiteX78" fmla="*/ 21809 w 24669"/>
                <a:gd name="connsiteY78" fmla="*/ 29621 h 36230"/>
                <a:gd name="connsiteX79" fmla="*/ 22045 w 24669"/>
                <a:gd name="connsiteY79" fmla="*/ 29417 h 36230"/>
                <a:gd name="connsiteX80" fmla="*/ 22114 w 24669"/>
                <a:gd name="connsiteY80" fmla="*/ 29490 h 36230"/>
                <a:gd name="connsiteX81" fmla="*/ 22241 w 24669"/>
                <a:gd name="connsiteY81" fmla="*/ 29254 h 36230"/>
                <a:gd name="connsiteX82" fmla="*/ 22436 w 24669"/>
                <a:gd name="connsiteY82" fmla="*/ 29648 h 36230"/>
                <a:gd name="connsiteX83" fmla="*/ 22504 w 24669"/>
                <a:gd name="connsiteY83" fmla="*/ 30027 h 36230"/>
                <a:gd name="connsiteX84" fmla="*/ 22665 w 24669"/>
                <a:gd name="connsiteY84" fmla="*/ 30359 h 36230"/>
                <a:gd name="connsiteX85" fmla="*/ 22827 w 24669"/>
                <a:gd name="connsiteY85" fmla="*/ 30387 h 36230"/>
                <a:gd name="connsiteX86" fmla="*/ 23051 w 24669"/>
                <a:gd name="connsiteY86" fmla="*/ 30532 h 36230"/>
                <a:gd name="connsiteX87" fmla="*/ 23865 w 24669"/>
                <a:gd name="connsiteY87" fmla="*/ 30346 h 36230"/>
                <a:gd name="connsiteX88" fmla="*/ 24396 w 24669"/>
                <a:gd name="connsiteY88" fmla="*/ 29962 h 36230"/>
                <a:gd name="connsiteX89" fmla="*/ 24669 w 24669"/>
                <a:gd name="connsiteY89" fmla="*/ 29523 h 36230"/>
                <a:gd name="connsiteX90" fmla="*/ 24669 w 24669"/>
                <a:gd name="connsiteY90" fmla="*/ 29458 h 36230"/>
                <a:gd name="connsiteX91" fmla="*/ 24139 w 24669"/>
                <a:gd name="connsiteY91" fmla="*/ 28815 h 36230"/>
                <a:gd name="connsiteX92" fmla="*/ 23847 w 24669"/>
                <a:gd name="connsiteY92" fmla="*/ 28371 h 36230"/>
                <a:gd name="connsiteX93" fmla="*/ 23481 w 24669"/>
                <a:gd name="connsiteY93" fmla="*/ 28340 h 36230"/>
                <a:gd name="connsiteX94" fmla="*/ 23393 w 24669"/>
                <a:gd name="connsiteY94" fmla="*/ 28212 h 36230"/>
                <a:gd name="connsiteX95" fmla="*/ 23843 w 24669"/>
                <a:gd name="connsiteY95" fmla="*/ 28271 h 36230"/>
                <a:gd name="connsiteX96" fmla="*/ 23503 w 24669"/>
                <a:gd name="connsiteY96" fmla="*/ 27799 h 36230"/>
                <a:gd name="connsiteX97" fmla="*/ 23075 w 24669"/>
                <a:gd name="connsiteY97" fmla="*/ 27532 h 36230"/>
                <a:gd name="connsiteX98" fmla="*/ 22894 w 24669"/>
                <a:gd name="connsiteY98" fmla="*/ 27360 h 36230"/>
                <a:gd name="connsiteX99" fmla="*/ 22248 w 24669"/>
                <a:gd name="connsiteY99" fmla="*/ 27599 h 36230"/>
                <a:gd name="connsiteX100" fmla="*/ 21746 w 24669"/>
                <a:gd name="connsiteY100" fmla="*/ 27248 h 36230"/>
                <a:gd name="connsiteX101" fmla="*/ 21713 w 24669"/>
                <a:gd name="connsiteY101" fmla="*/ 27172 h 36230"/>
                <a:gd name="connsiteX102" fmla="*/ 22029 w 24669"/>
                <a:gd name="connsiteY102" fmla="*/ 27034 h 36230"/>
                <a:gd name="connsiteX103" fmla="*/ 22435 w 24669"/>
                <a:gd name="connsiteY103" fmla="*/ 27174 h 36230"/>
                <a:gd name="connsiteX104" fmla="*/ 22898 w 24669"/>
                <a:gd name="connsiteY104" fmla="*/ 26899 h 36230"/>
                <a:gd name="connsiteX105" fmla="*/ 22540 w 24669"/>
                <a:gd name="connsiteY105" fmla="*/ 26330 h 36230"/>
                <a:gd name="connsiteX106" fmla="*/ 21434 w 24669"/>
                <a:gd name="connsiteY106" fmla="*/ 26496 h 36230"/>
                <a:gd name="connsiteX107" fmla="*/ 21078 w 24669"/>
                <a:gd name="connsiteY107" fmla="*/ 26073 h 36230"/>
                <a:gd name="connsiteX108" fmla="*/ 21190 w 24669"/>
                <a:gd name="connsiteY108" fmla="*/ 26069 h 36230"/>
                <a:gd name="connsiteX109" fmla="*/ 21041 w 24669"/>
                <a:gd name="connsiteY109" fmla="*/ 25509 h 36230"/>
                <a:gd name="connsiteX110" fmla="*/ 21192 w 24669"/>
                <a:gd name="connsiteY110" fmla="*/ 25477 h 36230"/>
                <a:gd name="connsiteX111" fmla="*/ 21584 w 24669"/>
                <a:gd name="connsiteY111" fmla="*/ 25990 h 36230"/>
                <a:gd name="connsiteX112" fmla="*/ 22190 w 24669"/>
                <a:gd name="connsiteY112" fmla="*/ 26112 h 36230"/>
                <a:gd name="connsiteX113" fmla="*/ 22342 w 24669"/>
                <a:gd name="connsiteY113" fmla="*/ 25930 h 36230"/>
                <a:gd name="connsiteX114" fmla="*/ 22058 w 24669"/>
                <a:gd name="connsiteY114" fmla="*/ 25259 h 36230"/>
                <a:gd name="connsiteX115" fmla="*/ 21597 w 24669"/>
                <a:gd name="connsiteY115" fmla="*/ 25302 h 36230"/>
                <a:gd name="connsiteX116" fmla="*/ 21391 w 24669"/>
                <a:gd name="connsiteY116" fmla="*/ 24516 h 36230"/>
                <a:gd name="connsiteX117" fmla="*/ 21662 w 24669"/>
                <a:gd name="connsiteY117" fmla="*/ 24201 h 36230"/>
                <a:gd name="connsiteX118" fmla="*/ 21573 w 24669"/>
                <a:gd name="connsiteY118" fmla="*/ 23974 h 36230"/>
                <a:gd name="connsiteX119" fmla="*/ 21250 w 24669"/>
                <a:gd name="connsiteY119" fmla="*/ 23780 h 36230"/>
                <a:gd name="connsiteX120" fmla="*/ 21285 w 24669"/>
                <a:gd name="connsiteY120" fmla="*/ 23338 h 36230"/>
                <a:gd name="connsiteX121" fmla="*/ 20946 w 24669"/>
                <a:gd name="connsiteY121" fmla="*/ 23363 h 36230"/>
                <a:gd name="connsiteX122" fmla="*/ 20960 w 24669"/>
                <a:gd name="connsiteY122" fmla="*/ 23143 h 36230"/>
                <a:gd name="connsiteX123" fmla="*/ 20809 w 24669"/>
                <a:gd name="connsiteY123" fmla="*/ 23294 h 36230"/>
                <a:gd name="connsiteX124" fmla="*/ 20830 w 24669"/>
                <a:gd name="connsiteY124" fmla="*/ 22947 h 36230"/>
                <a:gd name="connsiteX125" fmla="*/ 20702 w 24669"/>
                <a:gd name="connsiteY125" fmla="*/ 22882 h 36230"/>
                <a:gd name="connsiteX126" fmla="*/ 20888 w 24669"/>
                <a:gd name="connsiteY126" fmla="*/ 22879 h 36230"/>
                <a:gd name="connsiteX127" fmla="*/ 20699 w 24669"/>
                <a:gd name="connsiteY127" fmla="*/ 22125 h 36230"/>
                <a:gd name="connsiteX128" fmla="*/ 20548 w 24669"/>
                <a:gd name="connsiteY128" fmla="*/ 21550 h 36230"/>
                <a:gd name="connsiteX129" fmla="*/ 20394 w 24669"/>
                <a:gd name="connsiteY129" fmla="*/ 20980 h 36230"/>
                <a:gd name="connsiteX130" fmla="*/ 20627 w 24669"/>
                <a:gd name="connsiteY130" fmla="*/ 21030 h 36230"/>
                <a:gd name="connsiteX131" fmla="*/ 20669 w 24669"/>
                <a:gd name="connsiteY131" fmla="*/ 21592 h 36230"/>
                <a:gd name="connsiteX132" fmla="*/ 20894 w 24669"/>
                <a:gd name="connsiteY132" fmla="*/ 21591 h 36230"/>
                <a:gd name="connsiteX133" fmla="*/ 21403 w 24669"/>
                <a:gd name="connsiteY133" fmla="*/ 21181 h 36230"/>
                <a:gd name="connsiteX134" fmla="*/ 21621 w 24669"/>
                <a:gd name="connsiteY134" fmla="*/ 20832 h 36230"/>
                <a:gd name="connsiteX135" fmla="*/ 21143 w 24669"/>
                <a:gd name="connsiteY135" fmla="*/ 21076 h 36230"/>
                <a:gd name="connsiteX136" fmla="*/ 20946 w 24669"/>
                <a:gd name="connsiteY136" fmla="*/ 20919 h 36230"/>
                <a:gd name="connsiteX137" fmla="*/ 20989 w 24669"/>
                <a:gd name="connsiteY137" fmla="*/ 21081 h 36230"/>
                <a:gd name="connsiteX138" fmla="*/ 20858 w 24669"/>
                <a:gd name="connsiteY138" fmla="*/ 20970 h 36230"/>
                <a:gd name="connsiteX139" fmla="*/ 21127 w 24669"/>
                <a:gd name="connsiteY139" fmla="*/ 20753 h 36230"/>
                <a:gd name="connsiteX140" fmla="*/ 20856 w 24669"/>
                <a:gd name="connsiteY140" fmla="*/ 20675 h 36230"/>
                <a:gd name="connsiteX141" fmla="*/ 21189 w 24669"/>
                <a:gd name="connsiteY141" fmla="*/ 20535 h 36230"/>
                <a:gd name="connsiteX142" fmla="*/ 20911 w 24669"/>
                <a:gd name="connsiteY142" fmla="*/ 20497 h 36230"/>
                <a:gd name="connsiteX143" fmla="*/ 21300 w 24669"/>
                <a:gd name="connsiteY143" fmla="*/ 20462 h 36230"/>
                <a:gd name="connsiteX144" fmla="*/ 21517 w 24669"/>
                <a:gd name="connsiteY144" fmla="*/ 20165 h 36230"/>
                <a:gd name="connsiteX145" fmla="*/ 21846 w 24669"/>
                <a:gd name="connsiteY145" fmla="*/ 20242 h 36230"/>
                <a:gd name="connsiteX146" fmla="*/ 21891 w 24669"/>
                <a:gd name="connsiteY146" fmla="*/ 19600 h 36230"/>
                <a:gd name="connsiteX147" fmla="*/ 21677 w 24669"/>
                <a:gd name="connsiteY147" fmla="*/ 19409 h 36230"/>
                <a:gd name="connsiteX148" fmla="*/ 20780 w 24669"/>
                <a:gd name="connsiteY148" fmla="*/ 19727 h 36230"/>
                <a:gd name="connsiteX149" fmla="*/ 20961 w 24669"/>
                <a:gd name="connsiteY149" fmla="*/ 19649 h 36230"/>
                <a:gd name="connsiteX150" fmla="*/ 20627 w 24669"/>
                <a:gd name="connsiteY150" fmla="*/ 19304 h 36230"/>
                <a:gd name="connsiteX151" fmla="*/ 20736 w 24669"/>
                <a:gd name="connsiteY151" fmla="*/ 19246 h 36230"/>
                <a:gd name="connsiteX152" fmla="*/ 20498 w 24669"/>
                <a:gd name="connsiteY152" fmla="*/ 19225 h 36230"/>
                <a:gd name="connsiteX153" fmla="*/ 20304 w 24669"/>
                <a:gd name="connsiteY153" fmla="*/ 19557 h 36230"/>
                <a:gd name="connsiteX154" fmla="*/ 20161 w 24669"/>
                <a:gd name="connsiteY154" fmla="*/ 19256 h 36230"/>
                <a:gd name="connsiteX155" fmla="*/ 20221 w 24669"/>
                <a:gd name="connsiteY155" fmla="*/ 19016 h 36230"/>
                <a:gd name="connsiteX156" fmla="*/ 20350 w 24669"/>
                <a:gd name="connsiteY156" fmla="*/ 19201 h 36230"/>
                <a:gd name="connsiteX157" fmla="*/ 20529 w 24669"/>
                <a:gd name="connsiteY157" fmla="*/ 18483 h 36230"/>
                <a:gd name="connsiteX158" fmla="*/ 21064 w 24669"/>
                <a:gd name="connsiteY158" fmla="*/ 18717 h 36230"/>
                <a:gd name="connsiteX159" fmla="*/ 21054 w 24669"/>
                <a:gd name="connsiteY159" fmla="*/ 18547 h 36230"/>
                <a:gd name="connsiteX160" fmla="*/ 20878 w 24669"/>
                <a:gd name="connsiteY160" fmla="*/ 18513 h 36230"/>
                <a:gd name="connsiteX161" fmla="*/ 21247 w 24669"/>
                <a:gd name="connsiteY161" fmla="*/ 18475 h 36230"/>
                <a:gd name="connsiteX162" fmla="*/ 21116 w 24669"/>
                <a:gd name="connsiteY162" fmla="*/ 18113 h 36230"/>
                <a:gd name="connsiteX163" fmla="*/ 21213 w 24669"/>
                <a:gd name="connsiteY163" fmla="*/ 18068 h 36230"/>
                <a:gd name="connsiteX164" fmla="*/ 21043 w 24669"/>
                <a:gd name="connsiteY164" fmla="*/ 18015 h 36230"/>
                <a:gd name="connsiteX165" fmla="*/ 21398 w 24669"/>
                <a:gd name="connsiteY165" fmla="*/ 17562 h 36230"/>
                <a:gd name="connsiteX166" fmla="*/ 21363 w 24669"/>
                <a:gd name="connsiteY166" fmla="*/ 16710 h 36230"/>
                <a:gd name="connsiteX167" fmla="*/ 21205 w 24669"/>
                <a:gd name="connsiteY167" fmla="*/ 16736 h 36230"/>
                <a:gd name="connsiteX168" fmla="*/ 21150 w 24669"/>
                <a:gd name="connsiteY168" fmla="*/ 17021 h 36230"/>
                <a:gd name="connsiteX169" fmla="*/ 20898 w 24669"/>
                <a:gd name="connsiteY169" fmla="*/ 16973 h 36230"/>
                <a:gd name="connsiteX170" fmla="*/ 20305 w 24669"/>
                <a:gd name="connsiteY170" fmla="*/ 17565 h 36230"/>
                <a:gd name="connsiteX171" fmla="*/ 20984 w 24669"/>
                <a:gd name="connsiteY171" fmla="*/ 16718 h 36230"/>
                <a:gd name="connsiteX172" fmla="*/ 20425 w 24669"/>
                <a:gd name="connsiteY172" fmla="*/ 16439 h 36230"/>
                <a:gd name="connsiteX173" fmla="*/ 20784 w 24669"/>
                <a:gd name="connsiteY173" fmla="*/ 16601 h 36230"/>
                <a:gd name="connsiteX174" fmla="*/ 20923 w 24669"/>
                <a:gd name="connsiteY174" fmla="*/ 16572 h 36230"/>
                <a:gd name="connsiteX175" fmla="*/ 20890 w 24669"/>
                <a:gd name="connsiteY175" fmla="*/ 15999 h 36230"/>
                <a:gd name="connsiteX176" fmla="*/ 21293 w 24669"/>
                <a:gd name="connsiteY176" fmla="*/ 15901 h 36230"/>
                <a:gd name="connsiteX177" fmla="*/ 21416 w 24669"/>
                <a:gd name="connsiteY177" fmla="*/ 16010 h 36230"/>
                <a:gd name="connsiteX178" fmla="*/ 21544 w 24669"/>
                <a:gd name="connsiteY178" fmla="*/ 15550 h 36230"/>
                <a:gd name="connsiteX179" fmla="*/ 21295 w 24669"/>
                <a:gd name="connsiteY179" fmla="*/ 15353 h 36230"/>
                <a:gd name="connsiteX180" fmla="*/ 21029 w 24669"/>
                <a:gd name="connsiteY180" fmla="*/ 15634 h 36230"/>
                <a:gd name="connsiteX181" fmla="*/ 20827 w 24669"/>
                <a:gd name="connsiteY181" fmla="*/ 15680 h 36230"/>
                <a:gd name="connsiteX182" fmla="*/ 21156 w 24669"/>
                <a:gd name="connsiteY182" fmla="*/ 15245 h 36230"/>
                <a:gd name="connsiteX183" fmla="*/ 20516 w 24669"/>
                <a:gd name="connsiteY183" fmla="*/ 15213 h 36230"/>
                <a:gd name="connsiteX184" fmla="*/ 20394 w 24669"/>
                <a:gd name="connsiteY184" fmla="*/ 15498 h 36230"/>
                <a:gd name="connsiteX185" fmla="*/ 20235 w 24669"/>
                <a:gd name="connsiteY185" fmla="*/ 15033 h 36230"/>
                <a:gd name="connsiteX186" fmla="*/ 21110 w 24669"/>
                <a:gd name="connsiteY186" fmla="*/ 14792 h 36230"/>
                <a:gd name="connsiteX187" fmla="*/ 21021 w 24669"/>
                <a:gd name="connsiteY187" fmla="*/ 14237 h 36230"/>
                <a:gd name="connsiteX188" fmla="*/ 20612 w 24669"/>
                <a:gd name="connsiteY188" fmla="*/ 14225 h 36230"/>
                <a:gd name="connsiteX189" fmla="*/ 20261 w 24669"/>
                <a:gd name="connsiteY189" fmla="*/ 13946 h 36230"/>
                <a:gd name="connsiteX190" fmla="*/ 19600 w 24669"/>
                <a:gd name="connsiteY190" fmla="*/ 14405 h 36230"/>
                <a:gd name="connsiteX191" fmla="*/ 19624 w 24669"/>
                <a:gd name="connsiteY191" fmla="*/ 14657 h 36230"/>
                <a:gd name="connsiteX192" fmla="*/ 19497 w 24669"/>
                <a:gd name="connsiteY192" fmla="*/ 14765 h 36230"/>
                <a:gd name="connsiteX193" fmla="*/ 19385 w 24669"/>
                <a:gd name="connsiteY193" fmla="*/ 14370 h 36230"/>
                <a:gd name="connsiteX194" fmla="*/ 19257 w 24669"/>
                <a:gd name="connsiteY194" fmla="*/ 14392 h 36230"/>
                <a:gd name="connsiteX195" fmla="*/ 19272 w 24669"/>
                <a:gd name="connsiteY195" fmla="*/ 14312 h 36230"/>
                <a:gd name="connsiteX196" fmla="*/ 18785 w 24669"/>
                <a:gd name="connsiteY196" fmla="*/ 13904 h 36230"/>
                <a:gd name="connsiteX197" fmla="*/ 18206 w 24669"/>
                <a:gd name="connsiteY197" fmla="*/ 14284 h 36230"/>
                <a:gd name="connsiteX198" fmla="*/ 18652 w 24669"/>
                <a:gd name="connsiteY198" fmla="*/ 13940 h 36230"/>
                <a:gd name="connsiteX199" fmla="*/ 18119 w 24669"/>
                <a:gd name="connsiteY199" fmla="*/ 13799 h 36230"/>
                <a:gd name="connsiteX200" fmla="*/ 18230 w 24669"/>
                <a:gd name="connsiteY200" fmla="*/ 13626 h 36230"/>
                <a:gd name="connsiteX201" fmla="*/ 18291 w 24669"/>
                <a:gd name="connsiteY201" fmla="*/ 13760 h 36230"/>
                <a:gd name="connsiteX202" fmla="*/ 18630 w 24669"/>
                <a:gd name="connsiteY202" fmla="*/ 13824 h 36230"/>
                <a:gd name="connsiteX203" fmla="*/ 18913 w 24669"/>
                <a:gd name="connsiteY203" fmla="*/ 13772 h 36230"/>
                <a:gd name="connsiteX204" fmla="*/ 19143 w 24669"/>
                <a:gd name="connsiteY204" fmla="*/ 14200 h 36230"/>
                <a:gd name="connsiteX205" fmla="*/ 19900 w 24669"/>
                <a:gd name="connsiteY205" fmla="*/ 13918 h 36230"/>
                <a:gd name="connsiteX206" fmla="*/ 19537 w 24669"/>
                <a:gd name="connsiteY206" fmla="*/ 13914 h 36230"/>
                <a:gd name="connsiteX207" fmla="*/ 19992 w 24669"/>
                <a:gd name="connsiteY207" fmla="*/ 13814 h 36230"/>
                <a:gd name="connsiteX208" fmla="*/ 19966 w 24669"/>
                <a:gd name="connsiteY208" fmla="*/ 13664 h 36230"/>
                <a:gd name="connsiteX209" fmla="*/ 20400 w 24669"/>
                <a:gd name="connsiteY209" fmla="*/ 13488 h 36230"/>
                <a:gd name="connsiteX210" fmla="*/ 20415 w 24669"/>
                <a:gd name="connsiteY210" fmla="*/ 13143 h 36230"/>
                <a:gd name="connsiteX211" fmla="*/ 19995 w 24669"/>
                <a:gd name="connsiteY211" fmla="*/ 13352 h 36230"/>
                <a:gd name="connsiteX212" fmla="*/ 19306 w 24669"/>
                <a:gd name="connsiteY212" fmla="*/ 13465 h 36230"/>
                <a:gd name="connsiteX213" fmla="*/ 19513 w 24669"/>
                <a:gd name="connsiteY213" fmla="*/ 13611 h 36230"/>
                <a:gd name="connsiteX214" fmla="*/ 18992 w 24669"/>
                <a:gd name="connsiteY214" fmla="*/ 13743 h 36230"/>
                <a:gd name="connsiteX215" fmla="*/ 19156 w 24669"/>
                <a:gd name="connsiteY215" fmla="*/ 13559 h 36230"/>
                <a:gd name="connsiteX216" fmla="*/ 18783 w 24669"/>
                <a:gd name="connsiteY216" fmla="*/ 13325 h 36230"/>
                <a:gd name="connsiteX217" fmla="*/ 18425 w 24669"/>
                <a:gd name="connsiteY217" fmla="*/ 13414 h 36230"/>
                <a:gd name="connsiteX218" fmla="*/ 18586 w 24669"/>
                <a:gd name="connsiteY218" fmla="*/ 13279 h 36230"/>
                <a:gd name="connsiteX219" fmla="*/ 18495 w 24669"/>
                <a:gd name="connsiteY219" fmla="*/ 13202 h 36230"/>
                <a:gd name="connsiteX220" fmla="*/ 18621 w 24669"/>
                <a:gd name="connsiteY220" fmla="*/ 13210 h 36230"/>
                <a:gd name="connsiteX221" fmla="*/ 18638 w 24669"/>
                <a:gd name="connsiteY221" fmla="*/ 13109 h 36230"/>
                <a:gd name="connsiteX222" fmla="*/ 18978 w 24669"/>
                <a:gd name="connsiteY222" fmla="*/ 13333 h 36230"/>
                <a:gd name="connsiteX223" fmla="*/ 19337 w 24669"/>
                <a:gd name="connsiteY223" fmla="*/ 12951 h 36230"/>
                <a:gd name="connsiteX224" fmla="*/ 18835 w 24669"/>
                <a:gd name="connsiteY224" fmla="*/ 12789 h 36230"/>
                <a:gd name="connsiteX225" fmla="*/ 19372 w 24669"/>
                <a:gd name="connsiteY225" fmla="*/ 12751 h 36230"/>
                <a:gd name="connsiteX226" fmla="*/ 20172 w 24669"/>
                <a:gd name="connsiteY226" fmla="*/ 12126 h 36230"/>
                <a:gd name="connsiteX227" fmla="*/ 19927 w 24669"/>
                <a:gd name="connsiteY227" fmla="*/ 11774 h 36230"/>
                <a:gd name="connsiteX228" fmla="*/ 20225 w 24669"/>
                <a:gd name="connsiteY228" fmla="*/ 11961 h 36230"/>
                <a:gd name="connsiteX229" fmla="*/ 20119 w 24669"/>
                <a:gd name="connsiteY229" fmla="*/ 11726 h 36230"/>
                <a:gd name="connsiteX230" fmla="*/ 20301 w 24669"/>
                <a:gd name="connsiteY230" fmla="*/ 11905 h 36230"/>
                <a:gd name="connsiteX231" fmla="*/ 20413 w 24669"/>
                <a:gd name="connsiteY231" fmla="*/ 11881 h 36230"/>
                <a:gd name="connsiteX232" fmla="*/ 20166 w 24669"/>
                <a:gd name="connsiteY232" fmla="*/ 11425 h 36230"/>
                <a:gd name="connsiteX233" fmla="*/ 20417 w 24669"/>
                <a:gd name="connsiteY233" fmla="*/ 11611 h 36230"/>
                <a:gd name="connsiteX234" fmla="*/ 20495 w 24669"/>
                <a:gd name="connsiteY234" fmla="*/ 11115 h 36230"/>
                <a:gd name="connsiteX235" fmla="*/ 20565 w 24669"/>
                <a:gd name="connsiteY235" fmla="*/ 10341 h 36230"/>
                <a:gd name="connsiteX236" fmla="*/ 20226 w 24669"/>
                <a:gd name="connsiteY236" fmla="*/ 10333 h 36230"/>
                <a:gd name="connsiteX237" fmla="*/ 20185 w 24669"/>
                <a:gd name="connsiteY237" fmla="*/ 10823 h 36230"/>
                <a:gd name="connsiteX238" fmla="*/ 20116 w 24669"/>
                <a:gd name="connsiteY238" fmla="*/ 10327 h 36230"/>
                <a:gd name="connsiteX239" fmla="*/ 19902 w 24669"/>
                <a:gd name="connsiteY239" fmla="*/ 10294 h 36230"/>
                <a:gd name="connsiteX240" fmla="*/ 19566 w 24669"/>
                <a:gd name="connsiteY240" fmla="*/ 10622 h 36230"/>
                <a:gd name="connsiteX241" fmla="*/ 19316 w 24669"/>
                <a:gd name="connsiteY241" fmla="*/ 11352 h 36230"/>
                <a:gd name="connsiteX242" fmla="*/ 18859 w 24669"/>
                <a:gd name="connsiteY242" fmla="*/ 11649 h 36230"/>
                <a:gd name="connsiteX243" fmla="*/ 18399 w 24669"/>
                <a:gd name="connsiteY243" fmla="*/ 11729 h 36230"/>
                <a:gd name="connsiteX244" fmla="*/ 18072 w 24669"/>
                <a:gd name="connsiteY244" fmla="*/ 12169 h 36230"/>
                <a:gd name="connsiteX245" fmla="*/ 17730 w 24669"/>
                <a:gd name="connsiteY245" fmla="*/ 12307 h 36230"/>
                <a:gd name="connsiteX246" fmla="*/ 18272 w 24669"/>
                <a:gd name="connsiteY246" fmla="*/ 11848 h 36230"/>
                <a:gd name="connsiteX247" fmla="*/ 18074 w 24669"/>
                <a:gd name="connsiteY247" fmla="*/ 11757 h 36230"/>
                <a:gd name="connsiteX248" fmla="*/ 18711 w 24669"/>
                <a:gd name="connsiteY248" fmla="*/ 11595 h 36230"/>
                <a:gd name="connsiteX249" fmla="*/ 19014 w 24669"/>
                <a:gd name="connsiteY249" fmla="*/ 11362 h 36230"/>
                <a:gd name="connsiteX250" fmla="*/ 18671 w 24669"/>
                <a:gd name="connsiteY250" fmla="*/ 11005 h 36230"/>
                <a:gd name="connsiteX251" fmla="*/ 18203 w 24669"/>
                <a:gd name="connsiteY251" fmla="*/ 10906 h 36230"/>
                <a:gd name="connsiteX252" fmla="*/ 18015 w 24669"/>
                <a:gd name="connsiteY252" fmla="*/ 11186 h 36230"/>
                <a:gd name="connsiteX253" fmla="*/ 18113 w 24669"/>
                <a:gd name="connsiteY253" fmla="*/ 10912 h 36230"/>
                <a:gd name="connsiteX254" fmla="*/ 17919 w 24669"/>
                <a:gd name="connsiteY254" fmla="*/ 10968 h 36230"/>
                <a:gd name="connsiteX255" fmla="*/ 17947 w 24669"/>
                <a:gd name="connsiteY255" fmla="*/ 10606 h 36230"/>
                <a:gd name="connsiteX256" fmla="*/ 17488 w 24669"/>
                <a:gd name="connsiteY256" fmla="*/ 10320 h 36230"/>
                <a:gd name="connsiteX257" fmla="*/ 17496 w 24669"/>
                <a:gd name="connsiteY257" fmla="*/ 10249 h 36230"/>
                <a:gd name="connsiteX258" fmla="*/ 17885 w 24669"/>
                <a:gd name="connsiteY258" fmla="*/ 10302 h 36230"/>
                <a:gd name="connsiteX259" fmla="*/ 18670 w 24669"/>
                <a:gd name="connsiteY259" fmla="*/ 10206 h 36230"/>
                <a:gd name="connsiteX260" fmla="*/ 18235 w 24669"/>
                <a:gd name="connsiteY260" fmla="*/ 10034 h 36230"/>
                <a:gd name="connsiteX261" fmla="*/ 17733 w 24669"/>
                <a:gd name="connsiteY261" fmla="*/ 9877 h 36230"/>
                <a:gd name="connsiteX262" fmla="*/ 18240 w 24669"/>
                <a:gd name="connsiteY262" fmla="*/ 9763 h 36230"/>
                <a:gd name="connsiteX263" fmla="*/ 18374 w 24669"/>
                <a:gd name="connsiteY263" fmla="*/ 10035 h 36230"/>
                <a:gd name="connsiteX264" fmla="*/ 18675 w 24669"/>
                <a:gd name="connsiteY264" fmla="*/ 10065 h 36230"/>
                <a:gd name="connsiteX265" fmla="*/ 19078 w 24669"/>
                <a:gd name="connsiteY265" fmla="*/ 10274 h 36230"/>
                <a:gd name="connsiteX266" fmla="*/ 19063 w 24669"/>
                <a:gd name="connsiteY266" fmla="*/ 10168 h 36230"/>
                <a:gd name="connsiteX267" fmla="*/ 19747 w 24669"/>
                <a:gd name="connsiteY267" fmla="*/ 9928 h 36230"/>
                <a:gd name="connsiteX268" fmla="*/ 20381 w 24669"/>
                <a:gd name="connsiteY268" fmla="*/ 9940 h 36230"/>
                <a:gd name="connsiteX269" fmla="*/ 19944 w 24669"/>
                <a:gd name="connsiteY269" fmla="*/ 9671 h 36230"/>
                <a:gd name="connsiteX270" fmla="*/ 19724 w 24669"/>
                <a:gd name="connsiteY270" fmla="*/ 9403 h 36230"/>
                <a:gd name="connsiteX271" fmla="*/ 19715 w 24669"/>
                <a:gd name="connsiteY271" fmla="*/ 9227 h 36230"/>
                <a:gd name="connsiteX272" fmla="*/ 19562 w 24669"/>
                <a:gd name="connsiteY272" fmla="*/ 9258 h 36230"/>
                <a:gd name="connsiteX273" fmla="*/ 19299 w 24669"/>
                <a:gd name="connsiteY273" fmla="*/ 8924 h 36230"/>
                <a:gd name="connsiteX274" fmla="*/ 19061 w 24669"/>
                <a:gd name="connsiteY274" fmla="*/ 8937 h 36230"/>
                <a:gd name="connsiteX275" fmla="*/ 19192 w 24669"/>
                <a:gd name="connsiteY275" fmla="*/ 8831 h 36230"/>
                <a:gd name="connsiteX276" fmla="*/ 19041 w 24669"/>
                <a:gd name="connsiteY276" fmla="*/ 8667 h 36230"/>
                <a:gd name="connsiteX277" fmla="*/ 18952 w 24669"/>
                <a:gd name="connsiteY277" fmla="*/ 8688 h 36230"/>
                <a:gd name="connsiteX278" fmla="*/ 18511 w 24669"/>
                <a:gd name="connsiteY278" fmla="*/ 8262 h 36230"/>
                <a:gd name="connsiteX279" fmla="*/ 18043 w 24669"/>
                <a:gd name="connsiteY279" fmla="*/ 8058 h 36230"/>
                <a:gd name="connsiteX280" fmla="*/ 17997 w 24669"/>
                <a:gd name="connsiteY280" fmla="*/ 8149 h 36230"/>
                <a:gd name="connsiteX281" fmla="*/ 17375 w 24669"/>
                <a:gd name="connsiteY281" fmla="*/ 7778 h 36230"/>
                <a:gd name="connsiteX282" fmla="*/ 17195 w 24669"/>
                <a:gd name="connsiteY282" fmla="*/ 7981 h 36230"/>
                <a:gd name="connsiteX283" fmla="*/ 17165 w 24669"/>
                <a:gd name="connsiteY283" fmla="*/ 7874 h 36230"/>
                <a:gd name="connsiteX284" fmla="*/ 17306 w 24669"/>
                <a:gd name="connsiteY284" fmla="*/ 7719 h 36230"/>
                <a:gd name="connsiteX285" fmla="*/ 17118 w 24669"/>
                <a:gd name="connsiteY285" fmla="*/ 7798 h 36230"/>
                <a:gd name="connsiteX286" fmla="*/ 17186 w 24669"/>
                <a:gd name="connsiteY286" fmla="*/ 7664 h 36230"/>
                <a:gd name="connsiteX287" fmla="*/ 16917 w 24669"/>
                <a:gd name="connsiteY287" fmla="*/ 7645 h 36230"/>
                <a:gd name="connsiteX288" fmla="*/ 16392 w 24669"/>
                <a:gd name="connsiteY288" fmla="*/ 7760 h 36230"/>
                <a:gd name="connsiteX289" fmla="*/ 16485 w 24669"/>
                <a:gd name="connsiteY289" fmla="*/ 7774 h 36230"/>
                <a:gd name="connsiteX290" fmla="*/ 16159 w 24669"/>
                <a:gd name="connsiteY290" fmla="*/ 8231 h 36230"/>
                <a:gd name="connsiteX291" fmla="*/ 16348 w 24669"/>
                <a:gd name="connsiteY291" fmla="*/ 7547 h 36230"/>
                <a:gd name="connsiteX292" fmla="*/ 16080 w 24669"/>
                <a:gd name="connsiteY292" fmla="*/ 7287 h 36230"/>
                <a:gd name="connsiteX293" fmla="*/ 15790 w 24669"/>
                <a:gd name="connsiteY293" fmla="*/ 6727 h 36230"/>
                <a:gd name="connsiteX294" fmla="*/ 15599 w 24669"/>
                <a:gd name="connsiteY294" fmla="*/ 6376 h 36230"/>
                <a:gd name="connsiteX295" fmla="*/ 15485 w 24669"/>
                <a:gd name="connsiteY295" fmla="*/ 6060 h 36230"/>
                <a:gd name="connsiteX296" fmla="*/ 15407 w 24669"/>
                <a:gd name="connsiteY296" fmla="*/ 6156 h 36230"/>
                <a:gd name="connsiteX297" fmla="*/ 15199 w 24669"/>
                <a:gd name="connsiteY297" fmla="*/ 5758 h 36230"/>
                <a:gd name="connsiteX298" fmla="*/ 15085 w 24669"/>
                <a:gd name="connsiteY298" fmla="*/ 5886 h 36230"/>
                <a:gd name="connsiteX299" fmla="*/ 15127 w 24669"/>
                <a:gd name="connsiteY299" fmla="*/ 5710 h 36230"/>
                <a:gd name="connsiteX300" fmla="*/ 14956 w 24669"/>
                <a:gd name="connsiteY300" fmla="*/ 5782 h 36230"/>
                <a:gd name="connsiteX301" fmla="*/ 14973 w 24669"/>
                <a:gd name="connsiteY301" fmla="*/ 5689 h 36230"/>
                <a:gd name="connsiteX302" fmla="*/ 14672 w 24669"/>
                <a:gd name="connsiteY302" fmla="*/ 5375 h 36230"/>
                <a:gd name="connsiteX303" fmla="*/ 14589 w 24669"/>
                <a:gd name="connsiteY303" fmla="*/ 5531 h 36230"/>
                <a:gd name="connsiteX304" fmla="*/ 14506 w 24669"/>
                <a:gd name="connsiteY304" fmla="*/ 5302 h 36230"/>
                <a:gd name="connsiteX305" fmla="*/ 14438 w 24669"/>
                <a:gd name="connsiteY305" fmla="*/ 5387 h 36230"/>
                <a:gd name="connsiteX306" fmla="*/ 14384 w 24669"/>
                <a:gd name="connsiteY306" fmla="*/ 5172 h 36230"/>
                <a:gd name="connsiteX307" fmla="*/ 14329 w 24669"/>
                <a:gd name="connsiteY307" fmla="*/ 5512 h 36230"/>
                <a:gd name="connsiteX308" fmla="*/ 13983 w 24669"/>
                <a:gd name="connsiteY308" fmla="*/ 5036 h 36230"/>
                <a:gd name="connsiteX309" fmla="*/ 14292 w 24669"/>
                <a:gd name="connsiteY309" fmla="*/ 5803 h 36230"/>
                <a:gd name="connsiteX310" fmla="*/ 13900 w 24669"/>
                <a:gd name="connsiteY310" fmla="*/ 5856 h 36230"/>
                <a:gd name="connsiteX311" fmla="*/ 14051 w 24669"/>
                <a:gd name="connsiteY311" fmla="*/ 5757 h 36230"/>
                <a:gd name="connsiteX312" fmla="*/ 13925 w 24669"/>
                <a:gd name="connsiteY312" fmla="*/ 5330 h 36230"/>
                <a:gd name="connsiteX313" fmla="*/ 13759 w 24669"/>
                <a:gd name="connsiteY313" fmla="*/ 5506 h 36230"/>
                <a:gd name="connsiteX314" fmla="*/ 13903 w 24669"/>
                <a:gd name="connsiteY314" fmla="*/ 5196 h 36230"/>
                <a:gd name="connsiteX315" fmla="*/ 13603 w 24669"/>
                <a:gd name="connsiteY315" fmla="*/ 5015 h 36230"/>
                <a:gd name="connsiteX316" fmla="*/ 13462 w 24669"/>
                <a:gd name="connsiteY316" fmla="*/ 5188 h 36230"/>
                <a:gd name="connsiteX317" fmla="*/ 13461 w 24669"/>
                <a:gd name="connsiteY317" fmla="*/ 5048 h 36230"/>
                <a:gd name="connsiteX318" fmla="*/ 13285 w 24669"/>
                <a:gd name="connsiteY318" fmla="*/ 5127 h 36230"/>
                <a:gd name="connsiteX319" fmla="*/ 13231 w 24669"/>
                <a:gd name="connsiteY319" fmla="*/ 4996 h 36230"/>
                <a:gd name="connsiteX320" fmla="*/ 13113 w 24669"/>
                <a:gd name="connsiteY320" fmla="*/ 5028 h 36230"/>
                <a:gd name="connsiteX321" fmla="*/ 13137 w 24669"/>
                <a:gd name="connsiteY321" fmla="*/ 4620 h 36230"/>
                <a:gd name="connsiteX322" fmla="*/ 12763 w 24669"/>
                <a:gd name="connsiteY322" fmla="*/ 4559 h 36230"/>
                <a:gd name="connsiteX323" fmla="*/ 12758 w 24669"/>
                <a:gd name="connsiteY323" fmla="*/ 4337 h 36230"/>
                <a:gd name="connsiteX324" fmla="*/ 12881 w 24669"/>
                <a:gd name="connsiteY324" fmla="*/ 4455 h 36230"/>
                <a:gd name="connsiteX325" fmla="*/ 13027 w 24669"/>
                <a:gd name="connsiteY325" fmla="*/ 3988 h 36230"/>
                <a:gd name="connsiteX326" fmla="*/ 12728 w 24669"/>
                <a:gd name="connsiteY326" fmla="*/ 3894 h 36230"/>
                <a:gd name="connsiteX327" fmla="*/ 12690 w 24669"/>
                <a:gd name="connsiteY327" fmla="*/ 3780 h 36230"/>
                <a:gd name="connsiteX328" fmla="*/ 12530 w 24669"/>
                <a:gd name="connsiteY328" fmla="*/ 3925 h 36230"/>
                <a:gd name="connsiteX329" fmla="*/ 12902 w 24669"/>
                <a:gd name="connsiteY329" fmla="*/ 3708 h 36230"/>
                <a:gd name="connsiteX330" fmla="*/ 12927 w 24669"/>
                <a:gd name="connsiteY330" fmla="*/ 3328 h 36230"/>
                <a:gd name="connsiteX331" fmla="*/ 12821 w 24669"/>
                <a:gd name="connsiteY331" fmla="*/ 3136 h 36230"/>
                <a:gd name="connsiteX332" fmla="*/ 12629 w 24669"/>
                <a:gd name="connsiteY332" fmla="*/ 3062 h 36230"/>
                <a:gd name="connsiteX333" fmla="*/ 12424 w 24669"/>
                <a:gd name="connsiteY333" fmla="*/ 2508 h 36230"/>
                <a:gd name="connsiteX334" fmla="*/ 11988 w 24669"/>
                <a:gd name="connsiteY334" fmla="*/ 2407 h 36230"/>
                <a:gd name="connsiteX335" fmla="*/ 12301 w 24669"/>
                <a:gd name="connsiteY335" fmla="*/ 2253 h 36230"/>
                <a:gd name="connsiteX336" fmla="*/ 12219 w 24669"/>
                <a:gd name="connsiteY336" fmla="*/ 2244 h 36230"/>
                <a:gd name="connsiteX337" fmla="*/ 12273 w 24669"/>
                <a:gd name="connsiteY337" fmla="*/ 1737 h 36230"/>
                <a:gd name="connsiteX338" fmla="*/ 12165 w 24669"/>
                <a:gd name="connsiteY338" fmla="*/ 1570 h 36230"/>
                <a:gd name="connsiteX339" fmla="*/ 12037 w 24669"/>
                <a:gd name="connsiteY339" fmla="*/ 1202 h 36230"/>
                <a:gd name="connsiteX340" fmla="*/ 12100 w 24669"/>
                <a:gd name="connsiteY340" fmla="*/ 1144 h 36230"/>
                <a:gd name="connsiteX341" fmla="*/ 12029 w 24669"/>
                <a:gd name="connsiteY341" fmla="*/ 1122 h 36230"/>
                <a:gd name="connsiteX342" fmla="*/ 12052 w 24669"/>
                <a:gd name="connsiteY342" fmla="*/ 1057 h 36230"/>
                <a:gd name="connsiteX343" fmla="*/ 12008 w 24669"/>
                <a:gd name="connsiteY343" fmla="*/ 1067 h 36230"/>
                <a:gd name="connsiteX344" fmla="*/ 12040 w 24669"/>
                <a:gd name="connsiteY344" fmla="*/ 777 h 36230"/>
                <a:gd name="connsiteX345" fmla="*/ 11865 w 24669"/>
                <a:gd name="connsiteY345" fmla="*/ 494 h 36230"/>
                <a:gd name="connsiteX346" fmla="*/ 11899 w 24669"/>
                <a:gd name="connsiteY346" fmla="*/ 185 h 36230"/>
                <a:gd name="connsiteX347" fmla="*/ 11584 w 24669"/>
                <a:gd name="connsiteY347" fmla="*/ 0 h 36230"/>
                <a:gd name="connsiteX348" fmla="*/ 11544 w 24669"/>
                <a:gd name="connsiteY348" fmla="*/ 0 h 36230"/>
                <a:gd name="connsiteX349" fmla="*/ 11118 w 24669"/>
                <a:gd name="connsiteY349" fmla="*/ 233 h 36230"/>
                <a:gd name="connsiteX350" fmla="*/ 11048 w 24669"/>
                <a:gd name="connsiteY350" fmla="*/ 543 h 36230"/>
                <a:gd name="connsiteX351" fmla="*/ 10832 w 24669"/>
                <a:gd name="connsiteY351" fmla="*/ 695 h 36230"/>
                <a:gd name="connsiteX352" fmla="*/ 10865 w 24669"/>
                <a:gd name="connsiteY352" fmla="*/ 782 h 36230"/>
                <a:gd name="connsiteX353" fmla="*/ 10535 w 24669"/>
                <a:gd name="connsiteY353" fmla="*/ 717 h 36230"/>
                <a:gd name="connsiteX354" fmla="*/ 10839 w 24669"/>
                <a:gd name="connsiteY354" fmla="*/ 845 h 36230"/>
                <a:gd name="connsiteX355" fmla="*/ 10549 w 24669"/>
                <a:gd name="connsiteY355" fmla="*/ 1019 h 36230"/>
                <a:gd name="connsiteX356" fmla="*/ 10557 w 24669"/>
                <a:gd name="connsiteY356" fmla="*/ 944 h 36230"/>
                <a:gd name="connsiteX357" fmla="*/ 10414 w 24669"/>
                <a:gd name="connsiteY357" fmla="*/ 800 h 36230"/>
                <a:gd name="connsiteX358" fmla="*/ 10328 w 24669"/>
                <a:gd name="connsiteY358" fmla="*/ 951 h 36230"/>
                <a:gd name="connsiteX359" fmla="*/ 9830 w 24669"/>
                <a:gd name="connsiteY359" fmla="*/ 788 h 36230"/>
                <a:gd name="connsiteX360" fmla="*/ 10061 w 24669"/>
                <a:gd name="connsiteY360" fmla="*/ 983 h 36230"/>
                <a:gd name="connsiteX361" fmla="*/ 9574 w 24669"/>
                <a:gd name="connsiteY361" fmla="*/ 1331 h 36230"/>
                <a:gd name="connsiteX362" fmla="*/ 9659 w 24669"/>
                <a:gd name="connsiteY362" fmla="*/ 1342 h 36230"/>
                <a:gd name="connsiteX363" fmla="*/ 9397 w 24669"/>
                <a:gd name="connsiteY363" fmla="*/ 1805 h 36230"/>
                <a:gd name="connsiteX364" fmla="*/ 9288 w 24669"/>
                <a:gd name="connsiteY364" fmla="*/ 1815 h 36230"/>
                <a:gd name="connsiteX365" fmla="*/ 9425 w 24669"/>
                <a:gd name="connsiteY365" fmla="*/ 1937 h 36230"/>
                <a:gd name="connsiteX366" fmla="*/ 8991 w 24669"/>
                <a:gd name="connsiteY366" fmla="*/ 2640 h 36230"/>
                <a:gd name="connsiteX367" fmla="*/ 8769 w 24669"/>
                <a:gd name="connsiteY367" fmla="*/ 2852 h 36230"/>
                <a:gd name="connsiteX368" fmla="*/ 8508 w 24669"/>
                <a:gd name="connsiteY368" fmla="*/ 3358 h 36230"/>
                <a:gd name="connsiteX369" fmla="*/ 8662 w 24669"/>
                <a:gd name="connsiteY369" fmla="*/ 3376 h 36230"/>
                <a:gd name="connsiteX370" fmla="*/ 8490 w 24669"/>
                <a:gd name="connsiteY370" fmla="*/ 3597 h 36230"/>
                <a:gd name="connsiteX371" fmla="*/ 8644 w 24669"/>
                <a:gd name="connsiteY371" fmla="*/ 3641 h 36230"/>
                <a:gd name="connsiteX372" fmla="*/ 8478 w 24669"/>
                <a:gd name="connsiteY372" fmla="*/ 3741 h 36230"/>
                <a:gd name="connsiteX373" fmla="*/ 8686 w 24669"/>
                <a:gd name="connsiteY373" fmla="*/ 3867 h 36230"/>
                <a:gd name="connsiteX374" fmla="*/ 8692 w 24669"/>
                <a:gd name="connsiteY374" fmla="*/ 3775 h 36230"/>
                <a:gd name="connsiteX375" fmla="*/ 8831 w 24669"/>
                <a:gd name="connsiteY375" fmla="*/ 4173 h 36230"/>
                <a:gd name="connsiteX376" fmla="*/ 8952 w 24669"/>
                <a:gd name="connsiteY376" fmla="*/ 4230 h 36230"/>
                <a:gd name="connsiteX377" fmla="*/ 9300 w 24669"/>
                <a:gd name="connsiteY377" fmla="*/ 3872 h 36230"/>
                <a:gd name="connsiteX378" fmla="*/ 9087 w 24669"/>
                <a:gd name="connsiteY378" fmla="*/ 4329 h 36230"/>
                <a:gd name="connsiteX379" fmla="*/ 8701 w 24669"/>
                <a:gd name="connsiteY379" fmla="*/ 4156 h 36230"/>
                <a:gd name="connsiteX380" fmla="*/ 8689 w 24669"/>
                <a:gd name="connsiteY380" fmla="*/ 4329 h 36230"/>
                <a:gd name="connsiteX381" fmla="*/ 8326 w 24669"/>
                <a:gd name="connsiteY381" fmla="*/ 3682 h 36230"/>
                <a:gd name="connsiteX382" fmla="*/ 8360 w 24669"/>
                <a:gd name="connsiteY382" fmla="*/ 4310 h 36230"/>
                <a:gd name="connsiteX383" fmla="*/ 8265 w 24669"/>
                <a:gd name="connsiteY383" fmla="*/ 4839 h 36230"/>
                <a:gd name="connsiteX384" fmla="*/ 8149 w 24669"/>
                <a:gd name="connsiteY384" fmla="*/ 4683 h 36230"/>
                <a:gd name="connsiteX385" fmla="*/ 8023 w 24669"/>
                <a:gd name="connsiteY385" fmla="*/ 5179 h 36230"/>
                <a:gd name="connsiteX386" fmla="*/ 7873 w 24669"/>
                <a:gd name="connsiteY386" fmla="*/ 5017 h 36230"/>
                <a:gd name="connsiteX387" fmla="*/ 7879 w 24669"/>
                <a:gd name="connsiteY387" fmla="*/ 5342 h 36230"/>
                <a:gd name="connsiteX388" fmla="*/ 7718 w 24669"/>
                <a:gd name="connsiteY388" fmla="*/ 5514 h 36230"/>
                <a:gd name="connsiteX389" fmla="*/ 7689 w 24669"/>
                <a:gd name="connsiteY389" fmla="*/ 5851 h 36230"/>
                <a:gd name="connsiteX390" fmla="*/ 7894 w 24669"/>
                <a:gd name="connsiteY390" fmla="*/ 6220 h 36230"/>
                <a:gd name="connsiteX391" fmla="*/ 7815 w 24669"/>
                <a:gd name="connsiteY391" fmla="*/ 6229 h 36230"/>
                <a:gd name="connsiteX392" fmla="*/ 7611 w 24669"/>
                <a:gd name="connsiteY392" fmla="*/ 6502 h 36230"/>
                <a:gd name="connsiteX393" fmla="*/ 7649 w 24669"/>
                <a:gd name="connsiteY393" fmla="*/ 6932 h 36230"/>
                <a:gd name="connsiteX394" fmla="*/ 7674 w 24669"/>
                <a:gd name="connsiteY394" fmla="*/ 7308 h 36230"/>
                <a:gd name="connsiteX395" fmla="*/ 7881 w 24669"/>
                <a:gd name="connsiteY395" fmla="*/ 7541 h 36230"/>
                <a:gd name="connsiteX396" fmla="*/ 7795 w 24669"/>
                <a:gd name="connsiteY396" fmla="*/ 7749 h 36230"/>
                <a:gd name="connsiteX397" fmla="*/ 8059 w 24669"/>
                <a:gd name="connsiteY397" fmla="*/ 7694 h 36230"/>
                <a:gd name="connsiteX398" fmla="*/ 7970 w 24669"/>
                <a:gd name="connsiteY398" fmla="*/ 7850 h 36230"/>
                <a:gd name="connsiteX399" fmla="*/ 7721 w 24669"/>
                <a:gd name="connsiteY399" fmla="*/ 7851 h 36230"/>
                <a:gd name="connsiteX400" fmla="*/ 7931 w 24669"/>
                <a:gd name="connsiteY400" fmla="*/ 7920 h 36230"/>
                <a:gd name="connsiteX401" fmla="*/ 7853 w 24669"/>
                <a:gd name="connsiteY401" fmla="*/ 8000 h 36230"/>
                <a:gd name="connsiteX402" fmla="*/ 7950 w 24669"/>
                <a:gd name="connsiteY402" fmla="*/ 8163 h 36230"/>
                <a:gd name="connsiteX403" fmla="*/ 8002 w 24669"/>
                <a:gd name="connsiteY403" fmla="*/ 7981 h 36230"/>
                <a:gd name="connsiteX404" fmla="*/ 8152 w 24669"/>
                <a:gd name="connsiteY404" fmla="*/ 8229 h 36230"/>
                <a:gd name="connsiteX405" fmla="*/ 7903 w 24669"/>
                <a:gd name="connsiteY405" fmla="*/ 8189 h 36230"/>
                <a:gd name="connsiteX406" fmla="*/ 7962 w 24669"/>
                <a:gd name="connsiteY406" fmla="*/ 8337 h 36230"/>
                <a:gd name="connsiteX407" fmla="*/ 8440 w 24669"/>
                <a:gd name="connsiteY407" fmla="*/ 8114 h 36230"/>
                <a:gd name="connsiteX408" fmla="*/ 8717 w 24669"/>
                <a:gd name="connsiteY408" fmla="*/ 8275 h 36230"/>
                <a:gd name="connsiteX409" fmla="*/ 8763 w 24669"/>
                <a:gd name="connsiteY409" fmla="*/ 8346 h 36230"/>
                <a:gd name="connsiteX410" fmla="*/ 8628 w 24669"/>
                <a:gd name="connsiteY410" fmla="*/ 8342 h 36230"/>
                <a:gd name="connsiteX411" fmla="*/ 8699 w 24669"/>
                <a:gd name="connsiteY411" fmla="*/ 8778 h 36230"/>
                <a:gd name="connsiteX412" fmla="*/ 9126 w 24669"/>
                <a:gd name="connsiteY412" fmla="*/ 8863 h 36230"/>
                <a:gd name="connsiteX413" fmla="*/ 8987 w 24669"/>
                <a:gd name="connsiteY413" fmla="*/ 8881 h 36230"/>
                <a:gd name="connsiteX414" fmla="*/ 8969 w 24669"/>
                <a:gd name="connsiteY414" fmla="*/ 8979 h 36230"/>
                <a:gd name="connsiteX415" fmla="*/ 8685 w 24669"/>
                <a:gd name="connsiteY415" fmla="*/ 8844 h 36230"/>
                <a:gd name="connsiteX416" fmla="*/ 8828 w 24669"/>
                <a:gd name="connsiteY416" fmla="*/ 9345 h 36230"/>
                <a:gd name="connsiteX417" fmla="*/ 9032 w 24669"/>
                <a:gd name="connsiteY417" fmla="*/ 9566 h 36230"/>
                <a:gd name="connsiteX418" fmla="*/ 8900 w 24669"/>
                <a:gd name="connsiteY418" fmla="*/ 9742 h 36230"/>
                <a:gd name="connsiteX419" fmla="*/ 8339 w 24669"/>
                <a:gd name="connsiteY419" fmla="*/ 9809 h 36230"/>
                <a:gd name="connsiteX420" fmla="*/ 7904 w 24669"/>
                <a:gd name="connsiteY420" fmla="*/ 10146 h 36230"/>
                <a:gd name="connsiteX421" fmla="*/ 7523 w 24669"/>
                <a:gd name="connsiteY421" fmla="*/ 10300 h 36230"/>
                <a:gd name="connsiteX422" fmla="*/ 7290 w 24669"/>
                <a:gd name="connsiteY422" fmla="*/ 10629 h 36230"/>
                <a:gd name="connsiteX423" fmla="*/ 7938 w 24669"/>
                <a:gd name="connsiteY423" fmla="*/ 10703 h 36230"/>
                <a:gd name="connsiteX424" fmla="*/ 8280 w 24669"/>
                <a:gd name="connsiteY424" fmla="*/ 10492 h 36230"/>
                <a:gd name="connsiteX425" fmla="*/ 8951 w 24669"/>
                <a:gd name="connsiteY425" fmla="*/ 10174 h 36230"/>
                <a:gd name="connsiteX426" fmla="*/ 8596 w 24669"/>
                <a:gd name="connsiteY426" fmla="*/ 10467 h 36230"/>
                <a:gd name="connsiteX427" fmla="*/ 8764 w 24669"/>
                <a:gd name="connsiteY427" fmla="*/ 10421 h 36230"/>
                <a:gd name="connsiteX428" fmla="*/ 8849 w 24669"/>
                <a:gd name="connsiteY428" fmla="*/ 10594 h 36230"/>
                <a:gd name="connsiteX429" fmla="*/ 8527 w 24669"/>
                <a:gd name="connsiteY429" fmla="*/ 10626 h 36230"/>
                <a:gd name="connsiteX430" fmla="*/ 8617 w 24669"/>
                <a:gd name="connsiteY430" fmla="*/ 10746 h 36230"/>
                <a:gd name="connsiteX431" fmla="*/ 8884 w 24669"/>
                <a:gd name="connsiteY431" fmla="*/ 10660 h 36230"/>
                <a:gd name="connsiteX432" fmla="*/ 8341 w 24669"/>
                <a:gd name="connsiteY432" fmla="*/ 11051 h 36230"/>
                <a:gd name="connsiteX433" fmla="*/ 8772 w 24669"/>
                <a:gd name="connsiteY433" fmla="*/ 10953 h 36230"/>
                <a:gd name="connsiteX434" fmla="*/ 8239 w 24669"/>
                <a:gd name="connsiteY434" fmla="*/ 11126 h 36230"/>
                <a:gd name="connsiteX435" fmla="*/ 8309 w 24669"/>
                <a:gd name="connsiteY435" fmla="*/ 11243 h 36230"/>
                <a:gd name="connsiteX436" fmla="*/ 8133 w 24669"/>
                <a:gd name="connsiteY436" fmla="*/ 11178 h 36230"/>
                <a:gd name="connsiteX437" fmla="*/ 8156 w 24669"/>
                <a:gd name="connsiteY437" fmla="*/ 11284 h 36230"/>
                <a:gd name="connsiteX438" fmla="*/ 7895 w 24669"/>
                <a:gd name="connsiteY438" fmla="*/ 11170 h 36230"/>
                <a:gd name="connsiteX439" fmla="*/ 7961 w 24669"/>
                <a:gd name="connsiteY439" fmla="*/ 11520 h 36230"/>
                <a:gd name="connsiteX440" fmla="*/ 8514 w 24669"/>
                <a:gd name="connsiteY440" fmla="*/ 11910 h 36230"/>
                <a:gd name="connsiteX441" fmla="*/ 8267 w 24669"/>
                <a:gd name="connsiteY441" fmla="*/ 11775 h 36230"/>
                <a:gd name="connsiteX442" fmla="*/ 7855 w 24669"/>
                <a:gd name="connsiteY442" fmla="*/ 11878 h 36230"/>
                <a:gd name="connsiteX443" fmla="*/ 8008 w 24669"/>
                <a:gd name="connsiteY443" fmla="*/ 12162 h 36230"/>
                <a:gd name="connsiteX444" fmla="*/ 7821 w 24669"/>
                <a:gd name="connsiteY444" fmla="*/ 11988 h 36230"/>
                <a:gd name="connsiteX445" fmla="*/ 7799 w 24669"/>
                <a:gd name="connsiteY445" fmla="*/ 12138 h 36230"/>
                <a:gd name="connsiteX446" fmla="*/ 7630 w 24669"/>
                <a:gd name="connsiteY446" fmla="*/ 11823 h 36230"/>
                <a:gd name="connsiteX447" fmla="*/ 7501 w 24669"/>
                <a:gd name="connsiteY447" fmla="*/ 11853 h 36230"/>
                <a:gd name="connsiteX448" fmla="*/ 7597 w 24669"/>
                <a:gd name="connsiteY448" fmla="*/ 11535 h 36230"/>
                <a:gd name="connsiteX449" fmla="*/ 6978 w 24669"/>
                <a:gd name="connsiteY449" fmla="*/ 11496 h 36230"/>
                <a:gd name="connsiteX450" fmla="*/ 6796 w 24669"/>
                <a:gd name="connsiteY450" fmla="*/ 11878 h 36230"/>
                <a:gd name="connsiteX451" fmla="*/ 7003 w 24669"/>
                <a:gd name="connsiteY451" fmla="*/ 12039 h 36230"/>
                <a:gd name="connsiteX452" fmla="*/ 6844 w 24669"/>
                <a:gd name="connsiteY452" fmla="*/ 12056 h 36230"/>
                <a:gd name="connsiteX453" fmla="*/ 6827 w 24669"/>
                <a:gd name="connsiteY453" fmla="*/ 12153 h 36230"/>
                <a:gd name="connsiteX454" fmla="*/ 7216 w 24669"/>
                <a:gd name="connsiteY454" fmla="*/ 12130 h 36230"/>
                <a:gd name="connsiteX455" fmla="*/ 6875 w 24669"/>
                <a:gd name="connsiteY455" fmla="*/ 12243 h 36230"/>
                <a:gd name="connsiteX456" fmla="*/ 7202 w 24669"/>
                <a:gd name="connsiteY456" fmla="*/ 12768 h 36230"/>
                <a:gd name="connsiteX457" fmla="*/ 6844 w 24669"/>
                <a:gd name="connsiteY457" fmla="*/ 12463 h 36230"/>
                <a:gd name="connsiteX458" fmla="*/ 7059 w 24669"/>
                <a:gd name="connsiteY458" fmla="*/ 12713 h 36230"/>
                <a:gd name="connsiteX459" fmla="*/ 6872 w 24669"/>
                <a:gd name="connsiteY459" fmla="*/ 12838 h 36230"/>
                <a:gd name="connsiteX460" fmla="*/ 7266 w 24669"/>
                <a:gd name="connsiteY460" fmla="*/ 13231 h 36230"/>
                <a:gd name="connsiteX461" fmla="*/ 7074 w 24669"/>
                <a:gd name="connsiteY461" fmla="*/ 13078 h 36230"/>
                <a:gd name="connsiteX462" fmla="*/ 7096 w 24669"/>
                <a:gd name="connsiteY462" fmla="*/ 13195 h 36230"/>
                <a:gd name="connsiteX463" fmla="*/ 6875 w 24669"/>
                <a:gd name="connsiteY463" fmla="*/ 13018 h 36230"/>
                <a:gd name="connsiteX464" fmla="*/ 6845 w 24669"/>
                <a:gd name="connsiteY464" fmla="*/ 13174 h 36230"/>
                <a:gd name="connsiteX465" fmla="*/ 7194 w 24669"/>
                <a:gd name="connsiteY465" fmla="*/ 13287 h 36230"/>
                <a:gd name="connsiteX466" fmla="*/ 7119 w 24669"/>
                <a:gd name="connsiteY466" fmla="*/ 13647 h 36230"/>
                <a:gd name="connsiteX467" fmla="*/ 7054 w 24669"/>
                <a:gd name="connsiteY467" fmla="*/ 13469 h 36230"/>
                <a:gd name="connsiteX468" fmla="*/ 6866 w 24669"/>
                <a:gd name="connsiteY468" fmla="*/ 13710 h 36230"/>
                <a:gd name="connsiteX469" fmla="*/ 7065 w 24669"/>
                <a:gd name="connsiteY469" fmla="*/ 13888 h 36230"/>
                <a:gd name="connsiteX470" fmla="*/ 6926 w 24669"/>
                <a:gd name="connsiteY470" fmla="*/ 14129 h 36230"/>
                <a:gd name="connsiteX471" fmla="*/ 6687 w 24669"/>
                <a:gd name="connsiteY471" fmla="*/ 14320 h 36230"/>
                <a:gd name="connsiteX472" fmla="*/ 6736 w 24669"/>
                <a:gd name="connsiteY472" fmla="*/ 14384 h 36230"/>
                <a:gd name="connsiteX473" fmla="*/ 6949 w 24669"/>
                <a:gd name="connsiteY473" fmla="*/ 14259 h 36230"/>
                <a:gd name="connsiteX474" fmla="*/ 6740 w 24669"/>
                <a:gd name="connsiteY474" fmla="*/ 14512 h 36230"/>
                <a:gd name="connsiteX475" fmla="*/ 6795 w 24669"/>
                <a:gd name="connsiteY475" fmla="*/ 14749 h 36230"/>
                <a:gd name="connsiteX476" fmla="*/ 6590 w 24669"/>
                <a:gd name="connsiteY476" fmla="*/ 14621 h 36230"/>
                <a:gd name="connsiteX477" fmla="*/ 6591 w 24669"/>
                <a:gd name="connsiteY477" fmla="*/ 14746 h 36230"/>
                <a:gd name="connsiteX478" fmla="*/ 6401 w 24669"/>
                <a:gd name="connsiteY478" fmla="*/ 14685 h 36230"/>
                <a:gd name="connsiteX479" fmla="*/ 6496 w 24669"/>
                <a:gd name="connsiteY479" fmla="*/ 14866 h 36230"/>
                <a:gd name="connsiteX480" fmla="*/ 6902 w 24669"/>
                <a:gd name="connsiteY480" fmla="*/ 14776 h 36230"/>
                <a:gd name="connsiteX481" fmla="*/ 6657 w 24669"/>
                <a:gd name="connsiteY481" fmla="*/ 15046 h 36230"/>
                <a:gd name="connsiteX482" fmla="*/ 6675 w 24669"/>
                <a:gd name="connsiteY482" fmla="*/ 15362 h 36230"/>
                <a:gd name="connsiteX483" fmla="*/ 6207 w 24669"/>
                <a:gd name="connsiteY483" fmla="*/ 15159 h 36230"/>
                <a:gd name="connsiteX484" fmla="*/ 6626 w 24669"/>
                <a:gd name="connsiteY484" fmla="*/ 15449 h 36230"/>
                <a:gd name="connsiteX485" fmla="*/ 6460 w 24669"/>
                <a:gd name="connsiteY485" fmla="*/ 15505 h 36230"/>
                <a:gd name="connsiteX486" fmla="*/ 6728 w 24669"/>
                <a:gd name="connsiteY486" fmla="*/ 15579 h 36230"/>
                <a:gd name="connsiteX487" fmla="*/ 6425 w 24669"/>
                <a:gd name="connsiteY487" fmla="*/ 15636 h 36230"/>
                <a:gd name="connsiteX488" fmla="*/ 6586 w 24669"/>
                <a:gd name="connsiteY488" fmla="*/ 15704 h 36230"/>
                <a:gd name="connsiteX489" fmla="*/ 6130 w 24669"/>
                <a:gd name="connsiteY489" fmla="*/ 15718 h 36230"/>
                <a:gd name="connsiteX490" fmla="*/ 6662 w 24669"/>
                <a:gd name="connsiteY490" fmla="*/ 15712 h 36230"/>
                <a:gd name="connsiteX491" fmla="*/ 6308 w 24669"/>
                <a:gd name="connsiteY491" fmla="*/ 16082 h 36230"/>
                <a:gd name="connsiteX492" fmla="*/ 6391 w 24669"/>
                <a:gd name="connsiteY492" fmla="*/ 16264 h 36230"/>
                <a:gd name="connsiteX493" fmla="*/ 5887 w 24669"/>
                <a:gd name="connsiteY493" fmla="*/ 16596 h 36230"/>
                <a:gd name="connsiteX494" fmla="*/ 5948 w 24669"/>
                <a:gd name="connsiteY494" fmla="*/ 16747 h 36230"/>
                <a:gd name="connsiteX495" fmla="*/ 5764 w 24669"/>
                <a:gd name="connsiteY495" fmla="*/ 17086 h 36230"/>
                <a:gd name="connsiteX496" fmla="*/ 5674 w 24669"/>
                <a:gd name="connsiteY496" fmla="*/ 17057 h 36230"/>
                <a:gd name="connsiteX497" fmla="*/ 5837 w 24669"/>
                <a:gd name="connsiteY497" fmla="*/ 17329 h 36230"/>
                <a:gd name="connsiteX498" fmla="*/ 5741 w 24669"/>
                <a:gd name="connsiteY498" fmla="*/ 17637 h 36230"/>
                <a:gd name="connsiteX499" fmla="*/ 5511 w 24669"/>
                <a:gd name="connsiteY499" fmla="*/ 17684 h 36230"/>
                <a:gd name="connsiteX500" fmla="*/ 5442 w 24669"/>
                <a:gd name="connsiteY500" fmla="*/ 17894 h 36230"/>
                <a:gd name="connsiteX501" fmla="*/ 5286 w 24669"/>
                <a:gd name="connsiteY501" fmla="*/ 17875 h 36230"/>
                <a:gd name="connsiteX502" fmla="*/ 4920 w 24669"/>
                <a:gd name="connsiteY502" fmla="*/ 18244 h 36230"/>
                <a:gd name="connsiteX503" fmla="*/ 4329 w 24669"/>
                <a:gd name="connsiteY503" fmla="*/ 18501 h 36230"/>
                <a:gd name="connsiteX504" fmla="*/ 4021 w 24669"/>
                <a:gd name="connsiteY504" fmla="*/ 18501 h 36230"/>
                <a:gd name="connsiteX505" fmla="*/ 3967 w 24669"/>
                <a:gd name="connsiteY505" fmla="*/ 18639 h 36230"/>
                <a:gd name="connsiteX506" fmla="*/ 3827 w 24669"/>
                <a:gd name="connsiteY506" fmla="*/ 18592 h 36230"/>
                <a:gd name="connsiteX507" fmla="*/ 3880 w 24669"/>
                <a:gd name="connsiteY507" fmla="*/ 18705 h 36230"/>
                <a:gd name="connsiteX508" fmla="*/ 3776 w 24669"/>
                <a:gd name="connsiteY508" fmla="*/ 18718 h 36230"/>
                <a:gd name="connsiteX509" fmla="*/ 3499 w 24669"/>
                <a:gd name="connsiteY509" fmla="*/ 18324 h 36230"/>
                <a:gd name="connsiteX510" fmla="*/ 3416 w 24669"/>
                <a:gd name="connsiteY510" fmla="*/ 18706 h 36230"/>
                <a:gd name="connsiteX511" fmla="*/ 3272 w 24669"/>
                <a:gd name="connsiteY511" fmla="*/ 18496 h 36230"/>
                <a:gd name="connsiteX512" fmla="*/ 3299 w 24669"/>
                <a:gd name="connsiteY512" fmla="*/ 18334 h 36230"/>
                <a:gd name="connsiteX513" fmla="*/ 3155 w 24669"/>
                <a:gd name="connsiteY513" fmla="*/ 18386 h 36230"/>
                <a:gd name="connsiteX514" fmla="*/ 2900 w 24669"/>
                <a:gd name="connsiteY514" fmla="*/ 18173 h 36230"/>
                <a:gd name="connsiteX515" fmla="*/ 2885 w 24669"/>
                <a:gd name="connsiteY515" fmla="*/ 18546 h 36230"/>
                <a:gd name="connsiteX516" fmla="*/ 2665 w 24669"/>
                <a:gd name="connsiteY516" fmla="*/ 18583 h 36230"/>
                <a:gd name="connsiteX517" fmla="*/ 2556 w 24669"/>
                <a:gd name="connsiteY517" fmla="*/ 18260 h 36230"/>
                <a:gd name="connsiteX518" fmla="*/ 2343 w 24669"/>
                <a:gd name="connsiteY518" fmla="*/ 18570 h 36230"/>
                <a:gd name="connsiteX519" fmla="*/ 2233 w 24669"/>
                <a:gd name="connsiteY519" fmla="*/ 18411 h 36230"/>
                <a:gd name="connsiteX520" fmla="*/ 2439 w 24669"/>
                <a:gd name="connsiteY520" fmla="*/ 18116 h 36230"/>
                <a:gd name="connsiteX521" fmla="*/ 1693 w 24669"/>
                <a:gd name="connsiteY521" fmla="*/ 18351 h 36230"/>
                <a:gd name="connsiteX522" fmla="*/ 1279 w 24669"/>
                <a:gd name="connsiteY522" fmla="*/ 18767 h 36230"/>
                <a:gd name="connsiteX523" fmla="*/ 1932 w 24669"/>
                <a:gd name="connsiteY523" fmla="*/ 19120 h 36230"/>
                <a:gd name="connsiteX524" fmla="*/ 1943 w 24669"/>
                <a:gd name="connsiteY524" fmla="*/ 19294 h 36230"/>
                <a:gd name="connsiteX525" fmla="*/ 1090 w 24669"/>
                <a:gd name="connsiteY525" fmla="*/ 19430 h 36230"/>
                <a:gd name="connsiteX526" fmla="*/ 1220 w 24669"/>
                <a:gd name="connsiteY526" fmla="*/ 19750 h 36230"/>
                <a:gd name="connsiteX527" fmla="*/ 870 w 24669"/>
                <a:gd name="connsiteY527" fmla="*/ 19481 h 36230"/>
                <a:gd name="connsiteX528" fmla="*/ 805 w 24669"/>
                <a:gd name="connsiteY528" fmla="*/ 19718 h 36230"/>
                <a:gd name="connsiteX529" fmla="*/ 580 w 24669"/>
                <a:gd name="connsiteY529" fmla="*/ 19838 h 36230"/>
                <a:gd name="connsiteX530" fmla="*/ 800 w 24669"/>
                <a:gd name="connsiteY530" fmla="*/ 20110 h 36230"/>
                <a:gd name="connsiteX531" fmla="*/ 773 w 24669"/>
                <a:gd name="connsiteY531" fmla="*/ 20186 h 36230"/>
                <a:gd name="connsiteX532" fmla="*/ 1933 w 24669"/>
                <a:gd name="connsiteY532" fmla="*/ 20139 h 36230"/>
                <a:gd name="connsiteX533" fmla="*/ 1483 w 24669"/>
                <a:gd name="connsiteY533" fmla="*/ 20328 h 36230"/>
                <a:gd name="connsiteX534" fmla="*/ 2023 w 24669"/>
                <a:gd name="connsiteY534" fmla="*/ 20530 h 36230"/>
                <a:gd name="connsiteX535" fmla="*/ 2520 w 24669"/>
                <a:gd name="connsiteY535" fmla="*/ 20412 h 36230"/>
                <a:gd name="connsiteX536" fmla="*/ 2494 w 24669"/>
                <a:gd name="connsiteY536" fmla="*/ 20593 h 36230"/>
                <a:gd name="connsiteX537" fmla="*/ 2710 w 24669"/>
                <a:gd name="connsiteY537" fmla="*/ 20652 h 36230"/>
                <a:gd name="connsiteX538" fmla="*/ 2344 w 24669"/>
                <a:gd name="connsiteY538" fmla="*/ 21109 h 36230"/>
                <a:gd name="connsiteX539" fmla="*/ 2166 w 24669"/>
                <a:gd name="connsiteY539" fmla="*/ 20842 h 36230"/>
                <a:gd name="connsiteX540" fmla="*/ 1821 w 24669"/>
                <a:gd name="connsiteY540" fmla="*/ 20777 h 36230"/>
                <a:gd name="connsiteX541" fmla="*/ 1616 w 24669"/>
                <a:gd name="connsiteY541" fmla="*/ 21086 h 36230"/>
                <a:gd name="connsiteX542" fmla="*/ 1653 w 24669"/>
                <a:gd name="connsiteY542" fmla="*/ 20759 h 36230"/>
                <a:gd name="connsiteX543" fmla="*/ 1028 w 24669"/>
                <a:gd name="connsiteY543" fmla="*/ 20848 h 36230"/>
                <a:gd name="connsiteX544" fmla="*/ 1386 w 24669"/>
                <a:gd name="connsiteY544" fmla="*/ 21167 h 36230"/>
                <a:gd name="connsiteX545" fmla="*/ 841 w 24669"/>
                <a:gd name="connsiteY545" fmla="*/ 21083 h 36230"/>
                <a:gd name="connsiteX546" fmla="*/ 1162 w 24669"/>
                <a:gd name="connsiteY546" fmla="*/ 21384 h 36230"/>
                <a:gd name="connsiteX547" fmla="*/ 1040 w 24669"/>
                <a:gd name="connsiteY547" fmla="*/ 21444 h 36230"/>
                <a:gd name="connsiteX548" fmla="*/ 585 w 24669"/>
                <a:gd name="connsiteY548" fmla="*/ 21228 h 36230"/>
                <a:gd name="connsiteX549" fmla="*/ 632 w 24669"/>
                <a:gd name="connsiteY549" fmla="*/ 21445 h 36230"/>
                <a:gd name="connsiteX550" fmla="*/ 480 w 24669"/>
                <a:gd name="connsiteY550" fmla="*/ 21424 h 36230"/>
                <a:gd name="connsiteX551" fmla="*/ 495 w 24669"/>
                <a:gd name="connsiteY551" fmla="*/ 21543 h 36230"/>
                <a:gd name="connsiteX552" fmla="*/ 311 w 24669"/>
                <a:gd name="connsiteY552" fmla="*/ 21495 h 36230"/>
                <a:gd name="connsiteX553" fmla="*/ 0 w 24669"/>
                <a:gd name="connsiteY553" fmla="*/ 21955 h 36230"/>
                <a:gd name="connsiteX554" fmla="*/ 92 w 24669"/>
                <a:gd name="connsiteY554" fmla="*/ 22640 h 36230"/>
                <a:gd name="connsiteX555" fmla="*/ 172 w 24669"/>
                <a:gd name="connsiteY555" fmla="*/ 22725 h 36230"/>
                <a:gd name="connsiteX556" fmla="*/ 942 w 24669"/>
                <a:gd name="connsiteY556" fmla="*/ 23088 h 36230"/>
                <a:gd name="connsiteX557" fmla="*/ 1579 w 24669"/>
                <a:gd name="connsiteY557" fmla="*/ 23420 h 36230"/>
                <a:gd name="connsiteX558" fmla="*/ 1479 w 24669"/>
                <a:gd name="connsiteY558" fmla="*/ 23585 h 36230"/>
                <a:gd name="connsiteX559" fmla="*/ 2212 w 24669"/>
                <a:gd name="connsiteY559" fmla="*/ 23971 h 36230"/>
                <a:gd name="connsiteX560" fmla="*/ 2687 w 24669"/>
                <a:gd name="connsiteY560" fmla="*/ 23945 h 36230"/>
                <a:gd name="connsiteX561" fmla="*/ 3158 w 24669"/>
                <a:gd name="connsiteY561" fmla="*/ 24727 h 36230"/>
                <a:gd name="connsiteX562" fmla="*/ 3134 w 24669"/>
                <a:gd name="connsiteY562" fmla="*/ 25302 h 36230"/>
                <a:gd name="connsiteX563" fmla="*/ 3132 w 24669"/>
                <a:gd name="connsiteY563" fmla="*/ 25873 h 36230"/>
                <a:gd name="connsiteX564" fmla="*/ 3632 w 24669"/>
                <a:gd name="connsiteY564" fmla="*/ 26164 h 36230"/>
                <a:gd name="connsiteX565" fmla="*/ 3495 w 24669"/>
                <a:gd name="connsiteY565" fmla="*/ 26266 h 36230"/>
                <a:gd name="connsiteX566" fmla="*/ 3350 w 24669"/>
                <a:gd name="connsiteY566" fmla="*/ 26040 h 36230"/>
                <a:gd name="connsiteX567" fmla="*/ 3050 w 24669"/>
                <a:gd name="connsiteY567" fmla="*/ 26060 h 36230"/>
                <a:gd name="connsiteX568" fmla="*/ 2779 w 24669"/>
                <a:gd name="connsiteY568" fmla="*/ 25900 h 36230"/>
                <a:gd name="connsiteX569" fmla="*/ 2578 w 24669"/>
                <a:gd name="connsiteY569" fmla="*/ 26102 h 36230"/>
                <a:gd name="connsiteX570" fmla="*/ 2318 w 24669"/>
                <a:gd name="connsiteY570" fmla="*/ 26049 h 36230"/>
                <a:gd name="connsiteX571" fmla="*/ 2136 w 24669"/>
                <a:gd name="connsiteY571" fmla="*/ 26602 h 36230"/>
                <a:gd name="connsiteX572" fmla="*/ 2331 w 24669"/>
                <a:gd name="connsiteY572" fmla="*/ 26922 h 36230"/>
                <a:gd name="connsiteX573" fmla="*/ 2876 w 24669"/>
                <a:gd name="connsiteY573" fmla="*/ 27509 h 36230"/>
                <a:gd name="connsiteX574" fmla="*/ 2802 w 24669"/>
                <a:gd name="connsiteY574" fmla="*/ 27584 h 36230"/>
                <a:gd name="connsiteX575" fmla="*/ 3109 w 24669"/>
                <a:gd name="connsiteY575" fmla="*/ 27773 h 36230"/>
                <a:gd name="connsiteX576" fmla="*/ 3426 w 24669"/>
                <a:gd name="connsiteY576" fmla="*/ 28370 h 36230"/>
                <a:gd name="connsiteX577" fmla="*/ 3713 w 24669"/>
                <a:gd name="connsiteY577" fmla="*/ 28874 h 36230"/>
                <a:gd name="connsiteX578" fmla="*/ 4467 w 24669"/>
                <a:gd name="connsiteY578" fmla="*/ 28045 h 36230"/>
                <a:gd name="connsiteX579" fmla="*/ 4888 w 24669"/>
                <a:gd name="connsiteY579" fmla="*/ 28122 h 36230"/>
                <a:gd name="connsiteX580" fmla="*/ 4435 w 24669"/>
                <a:gd name="connsiteY580" fmla="*/ 29041 h 36230"/>
                <a:gd name="connsiteX581" fmla="*/ 4575 w 24669"/>
                <a:gd name="connsiteY581" fmla="*/ 29655 h 36230"/>
                <a:gd name="connsiteX582" fmla="*/ 4360 w 24669"/>
                <a:gd name="connsiteY582" fmla="*/ 30394 h 36230"/>
                <a:gd name="connsiteX583" fmla="*/ 4902 w 24669"/>
                <a:gd name="connsiteY583" fmla="*/ 30653 h 36230"/>
                <a:gd name="connsiteX584" fmla="*/ 5294 w 24669"/>
                <a:gd name="connsiteY584" fmla="*/ 29834 h 36230"/>
                <a:gd name="connsiteX585" fmla="*/ 5776 w 24669"/>
                <a:gd name="connsiteY585" fmla="*/ 29835 h 36230"/>
                <a:gd name="connsiteX586" fmla="*/ 6023 w 24669"/>
                <a:gd name="connsiteY586" fmla="*/ 29562 h 36230"/>
                <a:gd name="connsiteX587" fmla="*/ 5555 w 24669"/>
                <a:gd name="connsiteY587" fmla="*/ 30066 h 36230"/>
                <a:gd name="connsiteX588" fmla="*/ 5166 w 24669"/>
                <a:gd name="connsiteY588" fmla="*/ 30522 h 36230"/>
                <a:gd name="connsiteX589" fmla="*/ 4803 w 24669"/>
                <a:gd name="connsiteY589" fmla="*/ 30921 h 36230"/>
                <a:gd name="connsiteX590" fmla="*/ 6155 w 24669"/>
                <a:gd name="connsiteY590" fmla="*/ 31447 h 36230"/>
                <a:gd name="connsiteX591" fmla="*/ 6174 w 24669"/>
                <a:gd name="connsiteY591" fmla="*/ 31550 h 36230"/>
                <a:gd name="connsiteX592" fmla="*/ 6434 w 24669"/>
                <a:gd name="connsiteY592" fmla="*/ 31587 h 36230"/>
                <a:gd name="connsiteX593" fmla="*/ 6925 w 24669"/>
                <a:gd name="connsiteY593" fmla="*/ 31919 h 36230"/>
                <a:gd name="connsiteX594" fmla="*/ 6999 w 24669"/>
                <a:gd name="connsiteY594" fmla="*/ 31648 h 36230"/>
                <a:gd name="connsiteX595" fmla="*/ 7121 w 24669"/>
                <a:gd name="connsiteY595" fmla="*/ 30034 h 36230"/>
                <a:gd name="connsiteX596" fmla="*/ 7389 w 24669"/>
                <a:gd name="connsiteY596" fmla="*/ 30290 h 36230"/>
                <a:gd name="connsiteX597" fmla="*/ 7402 w 24669"/>
                <a:gd name="connsiteY597" fmla="*/ 30858 h 36230"/>
                <a:gd name="connsiteX598" fmla="*/ 8066 w 24669"/>
                <a:gd name="connsiteY598" fmla="*/ 30676 h 36230"/>
                <a:gd name="connsiteX599" fmla="*/ 8482 w 24669"/>
                <a:gd name="connsiteY599" fmla="*/ 30262 h 36230"/>
                <a:gd name="connsiteX600" fmla="*/ 8261 w 24669"/>
                <a:gd name="connsiteY600" fmla="*/ 30764 h 36230"/>
                <a:gd name="connsiteX601" fmla="*/ 8869 w 24669"/>
                <a:gd name="connsiteY601" fmla="*/ 30520 h 36230"/>
                <a:gd name="connsiteX602" fmla="*/ 8818 w 24669"/>
                <a:gd name="connsiteY602" fmla="*/ 30817 h 36230"/>
                <a:gd name="connsiteX603" fmla="*/ 8380 w 24669"/>
                <a:gd name="connsiteY603" fmla="*/ 31681 h 36230"/>
                <a:gd name="connsiteX604" fmla="*/ 8230 w 24669"/>
                <a:gd name="connsiteY604" fmla="*/ 32413 h 36230"/>
                <a:gd name="connsiteX605" fmla="*/ 8834 w 24669"/>
                <a:gd name="connsiteY605" fmla="*/ 32393 h 36230"/>
                <a:gd name="connsiteX606" fmla="*/ 9155 w 24669"/>
                <a:gd name="connsiteY606" fmla="*/ 32001 h 36230"/>
                <a:gd name="connsiteX607" fmla="*/ 9650 w 24669"/>
                <a:gd name="connsiteY607" fmla="*/ 31418 h 36230"/>
                <a:gd name="connsiteX608" fmla="*/ 10097 w 24669"/>
                <a:gd name="connsiteY608" fmla="*/ 31216 h 36230"/>
                <a:gd name="connsiteX609" fmla="*/ 10359 w 24669"/>
                <a:gd name="connsiteY609" fmla="*/ 30669 h 36230"/>
                <a:gd name="connsiteX610" fmla="*/ 10859 w 24669"/>
                <a:gd name="connsiteY610" fmla="*/ 30166 h 36230"/>
                <a:gd name="connsiteX611" fmla="*/ 10837 w 24669"/>
                <a:gd name="connsiteY611" fmla="*/ 30798 h 36230"/>
                <a:gd name="connsiteX612" fmla="*/ 10391 w 24669"/>
                <a:gd name="connsiteY612" fmla="*/ 31475 h 36230"/>
                <a:gd name="connsiteX613" fmla="*/ 9922 w 24669"/>
                <a:gd name="connsiteY613" fmla="*/ 31952 h 36230"/>
                <a:gd name="connsiteX614" fmla="*/ 9571 w 24669"/>
                <a:gd name="connsiteY614" fmla="*/ 32845 h 36230"/>
                <a:gd name="connsiteX615" fmla="*/ 9987 w 24669"/>
                <a:gd name="connsiteY615" fmla="*/ 32781 h 36230"/>
                <a:gd name="connsiteX616" fmla="*/ 9922 w 24669"/>
                <a:gd name="connsiteY616" fmla="*/ 32932 h 36230"/>
                <a:gd name="connsiteX617" fmla="*/ 10793 w 24669"/>
                <a:gd name="connsiteY617" fmla="*/ 32057 h 36230"/>
                <a:gd name="connsiteX618" fmla="*/ 10613 w 24669"/>
                <a:gd name="connsiteY618" fmla="*/ 31568 h 36230"/>
                <a:gd name="connsiteX619" fmla="*/ 10815 w 24669"/>
                <a:gd name="connsiteY619" fmla="*/ 31147 h 36230"/>
                <a:gd name="connsiteX620" fmla="*/ 10720 w 24669"/>
                <a:gd name="connsiteY620" fmla="*/ 31617 h 36230"/>
                <a:gd name="connsiteX621" fmla="*/ 10936 w 24669"/>
                <a:gd name="connsiteY621" fmla="*/ 31771 h 36230"/>
                <a:gd name="connsiteX622" fmla="*/ 11635 w 24669"/>
                <a:gd name="connsiteY622" fmla="*/ 31536 h 36230"/>
                <a:gd name="connsiteX623" fmla="*/ 11111 w 24669"/>
                <a:gd name="connsiteY623" fmla="*/ 31809 h 36230"/>
                <a:gd name="connsiteX624" fmla="*/ 10911 w 24669"/>
                <a:gd name="connsiteY624" fmla="*/ 32241 h 36230"/>
                <a:gd name="connsiteX625" fmla="*/ 10339 w 24669"/>
                <a:gd name="connsiteY625" fmla="*/ 33257 h 36230"/>
                <a:gd name="connsiteX626" fmla="*/ 11683 w 24669"/>
                <a:gd name="connsiteY626" fmla="*/ 33247 h 36230"/>
                <a:gd name="connsiteX627" fmla="*/ 11842 w 24669"/>
                <a:gd name="connsiteY627" fmla="*/ 32472 h 36230"/>
                <a:gd name="connsiteX628" fmla="*/ 11791 w 24669"/>
                <a:gd name="connsiteY628" fmla="*/ 33151 h 36230"/>
                <a:gd name="connsiteX629" fmla="*/ 12360 w 24669"/>
                <a:gd name="connsiteY629" fmla="*/ 32601 h 36230"/>
                <a:gd name="connsiteX630" fmla="*/ 12587 w 24669"/>
                <a:gd name="connsiteY630" fmla="*/ 32006 h 36230"/>
                <a:gd name="connsiteX631" fmla="*/ 12539 w 24669"/>
                <a:gd name="connsiteY631" fmla="*/ 32858 h 36230"/>
                <a:gd name="connsiteX632" fmla="*/ 12473 w 24669"/>
                <a:gd name="connsiteY632" fmla="*/ 33023 h 36230"/>
                <a:gd name="connsiteX633" fmla="*/ 11696 w 24669"/>
                <a:gd name="connsiteY633" fmla="*/ 33488 h 36230"/>
                <a:gd name="connsiteX634" fmla="*/ 10857 w 24669"/>
                <a:gd name="connsiteY634" fmla="*/ 33370 h 36230"/>
                <a:gd name="connsiteX635" fmla="*/ 10470 w 24669"/>
                <a:gd name="connsiteY635" fmla="*/ 34162 h 36230"/>
                <a:gd name="connsiteX636" fmla="*/ 10941 w 24669"/>
                <a:gd name="connsiteY636" fmla="*/ 34482 h 36230"/>
                <a:gd name="connsiteX637" fmla="*/ 11370 w 24669"/>
                <a:gd name="connsiteY637" fmla="*/ 34300 h 36230"/>
                <a:gd name="connsiteX638" fmla="*/ 10980 w 24669"/>
                <a:gd name="connsiteY638" fmla="*/ 34642 h 36230"/>
                <a:gd name="connsiteX639" fmla="*/ 11814 w 24669"/>
                <a:gd name="connsiteY639" fmla="*/ 34551 h 36230"/>
                <a:gd name="connsiteX640" fmla="*/ 11751 w 24669"/>
                <a:gd name="connsiteY640" fmla="*/ 34288 h 36230"/>
                <a:gd name="connsiteX641" fmla="*/ 11872 w 24669"/>
                <a:gd name="connsiteY641" fmla="*/ 34439 h 36230"/>
                <a:gd name="connsiteX642" fmla="*/ 12304 w 24669"/>
                <a:gd name="connsiteY642" fmla="*/ 33923 h 36230"/>
                <a:gd name="connsiteX643" fmla="*/ 12916 w 24669"/>
                <a:gd name="connsiteY643" fmla="*/ 33656 h 36230"/>
                <a:gd name="connsiteX644" fmla="*/ 12870 w 24669"/>
                <a:gd name="connsiteY644" fmla="*/ 33997 h 36230"/>
                <a:gd name="connsiteX645" fmla="*/ 13531 w 24669"/>
                <a:gd name="connsiteY645" fmla="*/ 34114 h 36230"/>
                <a:gd name="connsiteX646" fmla="*/ 13960 w 24669"/>
                <a:gd name="connsiteY646" fmla="*/ 34229 h 36230"/>
                <a:gd name="connsiteX647" fmla="*/ 13617 w 24669"/>
                <a:gd name="connsiteY647" fmla="*/ 34313 h 36230"/>
                <a:gd name="connsiteX648" fmla="*/ 14236 w 24669"/>
                <a:gd name="connsiteY648" fmla="*/ 34628 h 36230"/>
                <a:gd name="connsiteX649" fmla="*/ 13638 w 24669"/>
                <a:gd name="connsiteY649" fmla="*/ 34877 h 36230"/>
                <a:gd name="connsiteX650" fmla="*/ 13635 w 24669"/>
                <a:gd name="connsiteY650" fmla="*/ 35502 h 36230"/>
                <a:gd name="connsiteX651" fmla="*/ 13892 w 24669"/>
                <a:gd name="connsiteY651" fmla="*/ 35459 h 36230"/>
                <a:gd name="connsiteX652" fmla="*/ 14042 w 24669"/>
                <a:gd name="connsiteY652" fmla="*/ 35382 h 36230"/>
                <a:gd name="connsiteX653" fmla="*/ 14038 w 24669"/>
                <a:gd name="connsiteY653" fmla="*/ 35908 h 36230"/>
                <a:gd name="connsiteX654" fmla="*/ 14554 w 24669"/>
                <a:gd name="connsiteY654" fmla="*/ 35357 h 36230"/>
                <a:gd name="connsiteX655" fmla="*/ 14417 w 24669"/>
                <a:gd name="connsiteY655" fmla="*/ 35937 h 36230"/>
                <a:gd name="connsiteX656" fmla="*/ 14972 w 24669"/>
                <a:gd name="connsiteY656" fmla="*/ 36035 h 36230"/>
                <a:gd name="connsiteX657" fmla="*/ 15246 w 24669"/>
                <a:gd name="connsiteY657" fmla="*/ 36230 h 36230"/>
                <a:gd name="connsiteX658" fmla="*/ 15246 w 24669"/>
                <a:gd name="connsiteY658" fmla="*/ 36230 h 3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669" h="36230">
                  <a:moveTo>
                    <a:pt x="15246" y="36230"/>
                  </a:moveTo>
                  <a:lnTo>
                    <a:pt x="15279" y="36230"/>
                  </a:lnTo>
                  <a:cubicBezTo>
                    <a:pt x="15295" y="36158"/>
                    <a:pt x="15311" y="36086"/>
                    <a:pt x="15328" y="36015"/>
                  </a:cubicBezTo>
                  <a:cubicBezTo>
                    <a:pt x="15344" y="36062"/>
                    <a:pt x="15376" y="36158"/>
                    <a:pt x="15392" y="36205"/>
                  </a:cubicBezTo>
                  <a:cubicBezTo>
                    <a:pt x="15462" y="36030"/>
                    <a:pt x="15531" y="35853"/>
                    <a:pt x="15614" y="35682"/>
                  </a:cubicBezTo>
                  <a:cubicBezTo>
                    <a:pt x="15637" y="35819"/>
                    <a:pt x="15590" y="35950"/>
                    <a:pt x="15527" y="36069"/>
                  </a:cubicBezTo>
                  <a:cubicBezTo>
                    <a:pt x="15797" y="35929"/>
                    <a:pt x="16107" y="36004"/>
                    <a:pt x="16398" y="35986"/>
                  </a:cubicBezTo>
                  <a:cubicBezTo>
                    <a:pt x="16597" y="35879"/>
                    <a:pt x="16755" y="35653"/>
                    <a:pt x="17007" y="35695"/>
                  </a:cubicBezTo>
                  <a:cubicBezTo>
                    <a:pt x="16991" y="35604"/>
                    <a:pt x="16998" y="35514"/>
                    <a:pt x="16987" y="35423"/>
                  </a:cubicBezTo>
                  <a:cubicBezTo>
                    <a:pt x="17150" y="35542"/>
                    <a:pt x="17347" y="35648"/>
                    <a:pt x="17558" y="35572"/>
                  </a:cubicBezTo>
                  <a:cubicBezTo>
                    <a:pt x="17845" y="35483"/>
                    <a:pt x="18086" y="35295"/>
                    <a:pt x="18345" y="35148"/>
                  </a:cubicBezTo>
                  <a:cubicBezTo>
                    <a:pt x="18314" y="34876"/>
                    <a:pt x="18129" y="34666"/>
                    <a:pt x="17896" y="34540"/>
                  </a:cubicBezTo>
                  <a:lnTo>
                    <a:pt x="18156" y="34565"/>
                  </a:lnTo>
                  <a:cubicBezTo>
                    <a:pt x="17627" y="34285"/>
                    <a:pt x="17041" y="34565"/>
                    <a:pt x="16485" y="34572"/>
                  </a:cubicBezTo>
                  <a:cubicBezTo>
                    <a:pt x="16123" y="34607"/>
                    <a:pt x="15815" y="34104"/>
                    <a:pt x="15461" y="34324"/>
                  </a:cubicBezTo>
                  <a:cubicBezTo>
                    <a:pt x="15216" y="34490"/>
                    <a:pt x="14909" y="34545"/>
                    <a:pt x="14623" y="34462"/>
                  </a:cubicBezTo>
                  <a:cubicBezTo>
                    <a:pt x="14902" y="34367"/>
                    <a:pt x="15266" y="34421"/>
                    <a:pt x="15454" y="34149"/>
                  </a:cubicBezTo>
                  <a:cubicBezTo>
                    <a:pt x="15112" y="33909"/>
                    <a:pt x="14708" y="33792"/>
                    <a:pt x="14302" y="33720"/>
                  </a:cubicBezTo>
                  <a:cubicBezTo>
                    <a:pt x="14299" y="33491"/>
                    <a:pt x="14264" y="33265"/>
                    <a:pt x="14241" y="33038"/>
                  </a:cubicBezTo>
                  <a:cubicBezTo>
                    <a:pt x="14312" y="33223"/>
                    <a:pt x="14340" y="33424"/>
                    <a:pt x="14431" y="33601"/>
                  </a:cubicBezTo>
                  <a:cubicBezTo>
                    <a:pt x="14534" y="33754"/>
                    <a:pt x="14732" y="33662"/>
                    <a:pt x="14878" y="33641"/>
                  </a:cubicBezTo>
                  <a:cubicBezTo>
                    <a:pt x="14942" y="33715"/>
                    <a:pt x="14996" y="33804"/>
                    <a:pt x="15080" y="33857"/>
                  </a:cubicBezTo>
                  <a:cubicBezTo>
                    <a:pt x="15348" y="33942"/>
                    <a:pt x="15659" y="33892"/>
                    <a:pt x="15899" y="34061"/>
                  </a:cubicBezTo>
                  <a:cubicBezTo>
                    <a:pt x="16167" y="34203"/>
                    <a:pt x="16448" y="34479"/>
                    <a:pt x="16779" y="34401"/>
                  </a:cubicBezTo>
                  <a:cubicBezTo>
                    <a:pt x="17143" y="34243"/>
                    <a:pt x="17564" y="34143"/>
                    <a:pt x="17953" y="34269"/>
                  </a:cubicBezTo>
                  <a:cubicBezTo>
                    <a:pt x="18173" y="34346"/>
                    <a:pt x="18412" y="34338"/>
                    <a:pt x="18632" y="34414"/>
                  </a:cubicBezTo>
                  <a:cubicBezTo>
                    <a:pt x="18637" y="34194"/>
                    <a:pt x="18788" y="33958"/>
                    <a:pt x="18651" y="33753"/>
                  </a:cubicBezTo>
                  <a:cubicBezTo>
                    <a:pt x="18564" y="33587"/>
                    <a:pt x="18466" y="33428"/>
                    <a:pt x="18360" y="33275"/>
                  </a:cubicBezTo>
                  <a:cubicBezTo>
                    <a:pt x="18516" y="33342"/>
                    <a:pt x="18640" y="33457"/>
                    <a:pt x="18735" y="33596"/>
                  </a:cubicBezTo>
                  <a:cubicBezTo>
                    <a:pt x="18806" y="33710"/>
                    <a:pt x="18957" y="33672"/>
                    <a:pt x="19072" y="33696"/>
                  </a:cubicBezTo>
                  <a:cubicBezTo>
                    <a:pt x="19081" y="33596"/>
                    <a:pt x="19090" y="33495"/>
                    <a:pt x="19107" y="33396"/>
                  </a:cubicBezTo>
                  <a:cubicBezTo>
                    <a:pt x="19170" y="33421"/>
                    <a:pt x="19233" y="33455"/>
                    <a:pt x="19303" y="33465"/>
                  </a:cubicBezTo>
                  <a:cubicBezTo>
                    <a:pt x="19443" y="33405"/>
                    <a:pt x="19551" y="33276"/>
                    <a:pt x="19709" y="33256"/>
                  </a:cubicBezTo>
                  <a:cubicBezTo>
                    <a:pt x="19871" y="33098"/>
                    <a:pt x="20070" y="32965"/>
                    <a:pt x="20191" y="32769"/>
                  </a:cubicBezTo>
                  <a:cubicBezTo>
                    <a:pt x="20319" y="32586"/>
                    <a:pt x="20130" y="32452"/>
                    <a:pt x="20032" y="32330"/>
                  </a:cubicBezTo>
                  <a:cubicBezTo>
                    <a:pt x="19898" y="32186"/>
                    <a:pt x="19819" y="32003"/>
                    <a:pt x="19688" y="31859"/>
                  </a:cubicBezTo>
                  <a:cubicBezTo>
                    <a:pt x="19504" y="31704"/>
                    <a:pt x="19246" y="31716"/>
                    <a:pt x="19033" y="31628"/>
                  </a:cubicBezTo>
                  <a:cubicBezTo>
                    <a:pt x="18839" y="31520"/>
                    <a:pt x="18663" y="31345"/>
                    <a:pt x="18422" y="31361"/>
                  </a:cubicBezTo>
                  <a:cubicBezTo>
                    <a:pt x="18157" y="31311"/>
                    <a:pt x="17892" y="31370"/>
                    <a:pt x="17630" y="31404"/>
                  </a:cubicBezTo>
                  <a:cubicBezTo>
                    <a:pt x="17273" y="31458"/>
                    <a:pt x="16932" y="31324"/>
                    <a:pt x="16589" y="31250"/>
                  </a:cubicBezTo>
                  <a:cubicBezTo>
                    <a:pt x="16464" y="31219"/>
                    <a:pt x="16378" y="31112"/>
                    <a:pt x="16276" y="31043"/>
                  </a:cubicBezTo>
                  <a:cubicBezTo>
                    <a:pt x="16009" y="30832"/>
                    <a:pt x="15702" y="30681"/>
                    <a:pt x="15428" y="30480"/>
                  </a:cubicBezTo>
                  <a:cubicBezTo>
                    <a:pt x="15233" y="30365"/>
                    <a:pt x="15339" y="30106"/>
                    <a:pt x="15368" y="29931"/>
                  </a:cubicBezTo>
                  <a:cubicBezTo>
                    <a:pt x="15525" y="30056"/>
                    <a:pt x="15638" y="30229"/>
                    <a:pt x="15797" y="30351"/>
                  </a:cubicBezTo>
                  <a:cubicBezTo>
                    <a:pt x="16161" y="30529"/>
                    <a:pt x="16582" y="30580"/>
                    <a:pt x="16915" y="30822"/>
                  </a:cubicBezTo>
                  <a:cubicBezTo>
                    <a:pt x="17374" y="31044"/>
                    <a:pt x="17901" y="30925"/>
                    <a:pt x="18388" y="30898"/>
                  </a:cubicBezTo>
                  <a:cubicBezTo>
                    <a:pt x="18597" y="30878"/>
                    <a:pt x="18544" y="30616"/>
                    <a:pt x="18573" y="30470"/>
                  </a:cubicBezTo>
                  <a:cubicBezTo>
                    <a:pt x="18738" y="30482"/>
                    <a:pt x="18902" y="30501"/>
                    <a:pt x="19067" y="30522"/>
                  </a:cubicBezTo>
                  <a:cubicBezTo>
                    <a:pt x="19075" y="30645"/>
                    <a:pt x="19055" y="30776"/>
                    <a:pt x="19106" y="30891"/>
                  </a:cubicBezTo>
                  <a:cubicBezTo>
                    <a:pt x="19170" y="30960"/>
                    <a:pt x="19263" y="30990"/>
                    <a:pt x="19345" y="31034"/>
                  </a:cubicBezTo>
                  <a:cubicBezTo>
                    <a:pt x="19325" y="30826"/>
                    <a:pt x="19381" y="30602"/>
                    <a:pt x="19316" y="30400"/>
                  </a:cubicBezTo>
                  <a:cubicBezTo>
                    <a:pt x="19165" y="30164"/>
                    <a:pt x="18894" y="30042"/>
                    <a:pt x="18676" y="29879"/>
                  </a:cubicBezTo>
                  <a:cubicBezTo>
                    <a:pt x="18608" y="29827"/>
                    <a:pt x="18507" y="29775"/>
                    <a:pt x="18512" y="29676"/>
                  </a:cubicBezTo>
                  <a:cubicBezTo>
                    <a:pt x="18505" y="29585"/>
                    <a:pt x="18561" y="29509"/>
                    <a:pt x="18609" y="29437"/>
                  </a:cubicBezTo>
                  <a:cubicBezTo>
                    <a:pt x="18844" y="29659"/>
                    <a:pt x="19109" y="29849"/>
                    <a:pt x="19397" y="29995"/>
                  </a:cubicBezTo>
                  <a:cubicBezTo>
                    <a:pt x="19497" y="30033"/>
                    <a:pt x="19527" y="30156"/>
                    <a:pt x="19625" y="30196"/>
                  </a:cubicBezTo>
                  <a:cubicBezTo>
                    <a:pt x="19714" y="30216"/>
                    <a:pt x="19805" y="30195"/>
                    <a:pt x="19894" y="30186"/>
                  </a:cubicBezTo>
                  <a:cubicBezTo>
                    <a:pt x="19904" y="30448"/>
                    <a:pt x="19831" y="30727"/>
                    <a:pt x="19912" y="30979"/>
                  </a:cubicBezTo>
                  <a:cubicBezTo>
                    <a:pt x="20127" y="31176"/>
                    <a:pt x="20435" y="31234"/>
                    <a:pt x="20716" y="31262"/>
                  </a:cubicBezTo>
                  <a:cubicBezTo>
                    <a:pt x="20816" y="30685"/>
                    <a:pt x="20833" y="30078"/>
                    <a:pt x="20663" y="29512"/>
                  </a:cubicBezTo>
                  <a:cubicBezTo>
                    <a:pt x="20604" y="29277"/>
                    <a:pt x="20414" y="29109"/>
                    <a:pt x="20335" y="28883"/>
                  </a:cubicBezTo>
                  <a:cubicBezTo>
                    <a:pt x="20195" y="28530"/>
                    <a:pt x="19896" y="28237"/>
                    <a:pt x="19869" y="27843"/>
                  </a:cubicBezTo>
                  <a:cubicBezTo>
                    <a:pt x="19854" y="27736"/>
                    <a:pt x="19764" y="27665"/>
                    <a:pt x="19699" y="27586"/>
                  </a:cubicBezTo>
                  <a:cubicBezTo>
                    <a:pt x="19735" y="27595"/>
                    <a:pt x="19771" y="27603"/>
                    <a:pt x="19808" y="27612"/>
                  </a:cubicBezTo>
                  <a:cubicBezTo>
                    <a:pt x="19719" y="27523"/>
                    <a:pt x="19637" y="27423"/>
                    <a:pt x="19606" y="27298"/>
                  </a:cubicBezTo>
                  <a:cubicBezTo>
                    <a:pt x="19707" y="27380"/>
                    <a:pt x="19826" y="27445"/>
                    <a:pt x="19907" y="27549"/>
                  </a:cubicBezTo>
                  <a:cubicBezTo>
                    <a:pt x="20002" y="27697"/>
                    <a:pt x="19995" y="27883"/>
                    <a:pt x="20065" y="28041"/>
                  </a:cubicBezTo>
                  <a:cubicBezTo>
                    <a:pt x="20154" y="28142"/>
                    <a:pt x="20274" y="28211"/>
                    <a:pt x="20379" y="28296"/>
                  </a:cubicBezTo>
                  <a:cubicBezTo>
                    <a:pt x="20357" y="28300"/>
                    <a:pt x="20314" y="28307"/>
                    <a:pt x="20293" y="28310"/>
                  </a:cubicBezTo>
                  <a:cubicBezTo>
                    <a:pt x="20431" y="28484"/>
                    <a:pt x="20562" y="28664"/>
                    <a:pt x="20714" y="28827"/>
                  </a:cubicBezTo>
                  <a:cubicBezTo>
                    <a:pt x="20884" y="29006"/>
                    <a:pt x="20917" y="29266"/>
                    <a:pt x="21067" y="29461"/>
                  </a:cubicBezTo>
                  <a:cubicBezTo>
                    <a:pt x="21147" y="29600"/>
                    <a:pt x="21264" y="29712"/>
                    <a:pt x="21386" y="29815"/>
                  </a:cubicBezTo>
                  <a:lnTo>
                    <a:pt x="21176" y="29783"/>
                  </a:lnTo>
                  <a:cubicBezTo>
                    <a:pt x="21209" y="29923"/>
                    <a:pt x="21236" y="30065"/>
                    <a:pt x="21280" y="30202"/>
                  </a:cubicBezTo>
                  <a:cubicBezTo>
                    <a:pt x="21338" y="30098"/>
                    <a:pt x="21404" y="30000"/>
                    <a:pt x="21488" y="29915"/>
                  </a:cubicBezTo>
                  <a:cubicBezTo>
                    <a:pt x="21485" y="29889"/>
                    <a:pt x="21481" y="29862"/>
                    <a:pt x="21479" y="29835"/>
                  </a:cubicBezTo>
                  <a:cubicBezTo>
                    <a:pt x="21527" y="29866"/>
                    <a:pt x="21574" y="29897"/>
                    <a:pt x="21622" y="29929"/>
                  </a:cubicBezTo>
                  <a:cubicBezTo>
                    <a:pt x="21519" y="29738"/>
                    <a:pt x="21463" y="29526"/>
                    <a:pt x="21434" y="29311"/>
                  </a:cubicBezTo>
                  <a:cubicBezTo>
                    <a:pt x="21559" y="29414"/>
                    <a:pt x="21663" y="29547"/>
                    <a:pt x="21809" y="29621"/>
                  </a:cubicBezTo>
                  <a:cubicBezTo>
                    <a:pt x="21916" y="29595"/>
                    <a:pt x="21982" y="29499"/>
                    <a:pt x="22045" y="29417"/>
                  </a:cubicBezTo>
                  <a:cubicBezTo>
                    <a:pt x="22068" y="29441"/>
                    <a:pt x="22091" y="29466"/>
                    <a:pt x="22114" y="29490"/>
                  </a:cubicBezTo>
                  <a:cubicBezTo>
                    <a:pt x="22156" y="29411"/>
                    <a:pt x="22197" y="29332"/>
                    <a:pt x="22241" y="29254"/>
                  </a:cubicBezTo>
                  <a:lnTo>
                    <a:pt x="22436" y="29648"/>
                  </a:lnTo>
                  <a:cubicBezTo>
                    <a:pt x="22506" y="29766"/>
                    <a:pt x="22396" y="29927"/>
                    <a:pt x="22504" y="30027"/>
                  </a:cubicBezTo>
                  <a:cubicBezTo>
                    <a:pt x="22598" y="30115"/>
                    <a:pt x="22606" y="30250"/>
                    <a:pt x="22665" y="30359"/>
                  </a:cubicBezTo>
                  <a:cubicBezTo>
                    <a:pt x="22717" y="30379"/>
                    <a:pt x="22773" y="30380"/>
                    <a:pt x="22827" y="30387"/>
                  </a:cubicBezTo>
                  <a:cubicBezTo>
                    <a:pt x="22877" y="30470"/>
                    <a:pt x="22938" y="30564"/>
                    <a:pt x="23051" y="30532"/>
                  </a:cubicBezTo>
                  <a:cubicBezTo>
                    <a:pt x="23324" y="30490"/>
                    <a:pt x="23655" y="30563"/>
                    <a:pt x="23865" y="30346"/>
                  </a:cubicBezTo>
                  <a:cubicBezTo>
                    <a:pt x="24028" y="30199"/>
                    <a:pt x="24227" y="30102"/>
                    <a:pt x="24396" y="29962"/>
                  </a:cubicBezTo>
                  <a:cubicBezTo>
                    <a:pt x="24499" y="29824"/>
                    <a:pt x="24560" y="29658"/>
                    <a:pt x="24669" y="29523"/>
                  </a:cubicBezTo>
                  <a:lnTo>
                    <a:pt x="24669" y="29458"/>
                  </a:lnTo>
                  <a:cubicBezTo>
                    <a:pt x="24510" y="29230"/>
                    <a:pt x="24295" y="29047"/>
                    <a:pt x="24139" y="28815"/>
                  </a:cubicBezTo>
                  <a:cubicBezTo>
                    <a:pt x="24025" y="28678"/>
                    <a:pt x="23962" y="28507"/>
                    <a:pt x="23847" y="28371"/>
                  </a:cubicBezTo>
                  <a:cubicBezTo>
                    <a:pt x="23740" y="28306"/>
                    <a:pt x="23596" y="28356"/>
                    <a:pt x="23481" y="28340"/>
                  </a:cubicBezTo>
                  <a:cubicBezTo>
                    <a:pt x="23451" y="28297"/>
                    <a:pt x="23422" y="28255"/>
                    <a:pt x="23393" y="28212"/>
                  </a:cubicBezTo>
                  <a:cubicBezTo>
                    <a:pt x="23534" y="28274"/>
                    <a:pt x="23689" y="28293"/>
                    <a:pt x="23843" y="28271"/>
                  </a:cubicBezTo>
                  <a:cubicBezTo>
                    <a:pt x="23726" y="28116"/>
                    <a:pt x="23620" y="27953"/>
                    <a:pt x="23503" y="27799"/>
                  </a:cubicBezTo>
                  <a:cubicBezTo>
                    <a:pt x="23399" y="27650"/>
                    <a:pt x="23162" y="27696"/>
                    <a:pt x="23075" y="27532"/>
                  </a:cubicBezTo>
                  <a:cubicBezTo>
                    <a:pt x="23022" y="27470"/>
                    <a:pt x="22993" y="27357"/>
                    <a:pt x="22894" y="27360"/>
                  </a:cubicBezTo>
                  <a:cubicBezTo>
                    <a:pt x="22659" y="27363"/>
                    <a:pt x="22439" y="27469"/>
                    <a:pt x="22248" y="27599"/>
                  </a:cubicBezTo>
                  <a:cubicBezTo>
                    <a:pt x="22248" y="27353"/>
                    <a:pt x="21973" y="27182"/>
                    <a:pt x="21746" y="27248"/>
                  </a:cubicBezTo>
                  <a:cubicBezTo>
                    <a:pt x="21734" y="27223"/>
                    <a:pt x="21723" y="27198"/>
                    <a:pt x="21713" y="27172"/>
                  </a:cubicBezTo>
                  <a:cubicBezTo>
                    <a:pt x="21817" y="27125"/>
                    <a:pt x="21919" y="27070"/>
                    <a:pt x="22029" y="27034"/>
                  </a:cubicBezTo>
                  <a:cubicBezTo>
                    <a:pt x="22169" y="27063"/>
                    <a:pt x="22291" y="27158"/>
                    <a:pt x="22435" y="27174"/>
                  </a:cubicBezTo>
                  <a:cubicBezTo>
                    <a:pt x="22590" y="27086"/>
                    <a:pt x="22754" y="27007"/>
                    <a:pt x="22898" y="26899"/>
                  </a:cubicBezTo>
                  <a:cubicBezTo>
                    <a:pt x="22878" y="26671"/>
                    <a:pt x="22689" y="26489"/>
                    <a:pt x="22540" y="26330"/>
                  </a:cubicBezTo>
                  <a:cubicBezTo>
                    <a:pt x="22168" y="26222"/>
                    <a:pt x="21771" y="26323"/>
                    <a:pt x="21434" y="26496"/>
                  </a:cubicBezTo>
                  <a:cubicBezTo>
                    <a:pt x="21345" y="26332"/>
                    <a:pt x="21235" y="26179"/>
                    <a:pt x="21078" y="26073"/>
                  </a:cubicBezTo>
                  <a:lnTo>
                    <a:pt x="21190" y="26069"/>
                  </a:lnTo>
                  <a:cubicBezTo>
                    <a:pt x="21131" y="25885"/>
                    <a:pt x="21097" y="25694"/>
                    <a:pt x="21041" y="25509"/>
                  </a:cubicBezTo>
                  <a:cubicBezTo>
                    <a:pt x="21091" y="25499"/>
                    <a:pt x="21141" y="25488"/>
                    <a:pt x="21192" y="25477"/>
                  </a:cubicBezTo>
                  <a:cubicBezTo>
                    <a:pt x="21254" y="25686"/>
                    <a:pt x="21357" y="25920"/>
                    <a:pt x="21584" y="25990"/>
                  </a:cubicBezTo>
                  <a:cubicBezTo>
                    <a:pt x="21788" y="26018"/>
                    <a:pt x="21990" y="26057"/>
                    <a:pt x="22190" y="26112"/>
                  </a:cubicBezTo>
                  <a:cubicBezTo>
                    <a:pt x="22228" y="26066"/>
                    <a:pt x="22304" y="25975"/>
                    <a:pt x="22342" y="25930"/>
                  </a:cubicBezTo>
                  <a:cubicBezTo>
                    <a:pt x="22248" y="25707"/>
                    <a:pt x="22191" y="25463"/>
                    <a:pt x="22058" y="25259"/>
                  </a:cubicBezTo>
                  <a:cubicBezTo>
                    <a:pt x="21942" y="25082"/>
                    <a:pt x="21740" y="25262"/>
                    <a:pt x="21597" y="25302"/>
                  </a:cubicBezTo>
                  <a:cubicBezTo>
                    <a:pt x="21450" y="25069"/>
                    <a:pt x="21389" y="24788"/>
                    <a:pt x="21391" y="24516"/>
                  </a:cubicBezTo>
                  <a:cubicBezTo>
                    <a:pt x="21380" y="24340"/>
                    <a:pt x="21545" y="24280"/>
                    <a:pt x="21662" y="24201"/>
                  </a:cubicBezTo>
                  <a:cubicBezTo>
                    <a:pt x="21634" y="24125"/>
                    <a:pt x="21620" y="24041"/>
                    <a:pt x="21573" y="23974"/>
                  </a:cubicBezTo>
                  <a:cubicBezTo>
                    <a:pt x="21484" y="23881"/>
                    <a:pt x="21343" y="23867"/>
                    <a:pt x="21250" y="23780"/>
                  </a:cubicBezTo>
                  <a:cubicBezTo>
                    <a:pt x="21250" y="23632"/>
                    <a:pt x="21289" y="23486"/>
                    <a:pt x="21285" y="23338"/>
                  </a:cubicBezTo>
                  <a:lnTo>
                    <a:pt x="20946" y="23363"/>
                  </a:lnTo>
                  <a:cubicBezTo>
                    <a:pt x="20950" y="23290"/>
                    <a:pt x="20955" y="23217"/>
                    <a:pt x="20960" y="23143"/>
                  </a:cubicBezTo>
                  <a:cubicBezTo>
                    <a:pt x="20910" y="23194"/>
                    <a:pt x="20860" y="23245"/>
                    <a:pt x="20809" y="23294"/>
                  </a:cubicBezTo>
                  <a:cubicBezTo>
                    <a:pt x="20810" y="23178"/>
                    <a:pt x="20815" y="23062"/>
                    <a:pt x="20830" y="22947"/>
                  </a:cubicBezTo>
                  <a:lnTo>
                    <a:pt x="20702" y="22882"/>
                  </a:lnTo>
                  <a:lnTo>
                    <a:pt x="20888" y="22879"/>
                  </a:lnTo>
                  <a:cubicBezTo>
                    <a:pt x="20805" y="22633"/>
                    <a:pt x="20715" y="22386"/>
                    <a:pt x="20699" y="22125"/>
                  </a:cubicBezTo>
                  <a:cubicBezTo>
                    <a:pt x="20679" y="21926"/>
                    <a:pt x="20581" y="21747"/>
                    <a:pt x="20548" y="21550"/>
                  </a:cubicBezTo>
                  <a:cubicBezTo>
                    <a:pt x="20518" y="21355"/>
                    <a:pt x="20451" y="21168"/>
                    <a:pt x="20394" y="20980"/>
                  </a:cubicBezTo>
                  <a:cubicBezTo>
                    <a:pt x="20471" y="20995"/>
                    <a:pt x="20551" y="21003"/>
                    <a:pt x="20627" y="21030"/>
                  </a:cubicBezTo>
                  <a:cubicBezTo>
                    <a:pt x="20688" y="21211"/>
                    <a:pt x="20701" y="21404"/>
                    <a:pt x="20669" y="21592"/>
                  </a:cubicBezTo>
                  <a:cubicBezTo>
                    <a:pt x="20744" y="21586"/>
                    <a:pt x="20819" y="21587"/>
                    <a:pt x="20894" y="21591"/>
                  </a:cubicBezTo>
                  <a:cubicBezTo>
                    <a:pt x="21028" y="21414"/>
                    <a:pt x="21196" y="21268"/>
                    <a:pt x="21403" y="21181"/>
                  </a:cubicBezTo>
                  <a:cubicBezTo>
                    <a:pt x="21550" y="21127"/>
                    <a:pt x="21583" y="20965"/>
                    <a:pt x="21621" y="20832"/>
                  </a:cubicBezTo>
                  <a:cubicBezTo>
                    <a:pt x="21413" y="20776"/>
                    <a:pt x="21273" y="20941"/>
                    <a:pt x="21143" y="21076"/>
                  </a:cubicBezTo>
                  <a:lnTo>
                    <a:pt x="20946" y="20919"/>
                  </a:lnTo>
                  <a:cubicBezTo>
                    <a:pt x="20960" y="20973"/>
                    <a:pt x="20974" y="21027"/>
                    <a:pt x="20989" y="21081"/>
                  </a:cubicBezTo>
                  <a:cubicBezTo>
                    <a:pt x="20944" y="21044"/>
                    <a:pt x="20901" y="21007"/>
                    <a:pt x="20858" y="20970"/>
                  </a:cubicBezTo>
                  <a:cubicBezTo>
                    <a:pt x="20949" y="20900"/>
                    <a:pt x="21039" y="20828"/>
                    <a:pt x="21127" y="20753"/>
                  </a:cubicBezTo>
                  <a:cubicBezTo>
                    <a:pt x="21038" y="20724"/>
                    <a:pt x="20948" y="20696"/>
                    <a:pt x="20856" y="20675"/>
                  </a:cubicBezTo>
                  <a:cubicBezTo>
                    <a:pt x="20968" y="20631"/>
                    <a:pt x="21078" y="20583"/>
                    <a:pt x="21189" y="20535"/>
                  </a:cubicBezTo>
                  <a:cubicBezTo>
                    <a:pt x="21097" y="20521"/>
                    <a:pt x="21004" y="20510"/>
                    <a:pt x="20911" y="20497"/>
                  </a:cubicBezTo>
                  <a:cubicBezTo>
                    <a:pt x="21037" y="20457"/>
                    <a:pt x="21169" y="20450"/>
                    <a:pt x="21300" y="20462"/>
                  </a:cubicBezTo>
                  <a:lnTo>
                    <a:pt x="21517" y="20165"/>
                  </a:lnTo>
                  <a:cubicBezTo>
                    <a:pt x="21445" y="20467"/>
                    <a:pt x="21784" y="20415"/>
                    <a:pt x="21846" y="20242"/>
                  </a:cubicBezTo>
                  <a:cubicBezTo>
                    <a:pt x="21933" y="20043"/>
                    <a:pt x="21916" y="19812"/>
                    <a:pt x="21891" y="19600"/>
                  </a:cubicBezTo>
                  <a:cubicBezTo>
                    <a:pt x="21873" y="19506"/>
                    <a:pt x="21796" y="19342"/>
                    <a:pt x="21677" y="19409"/>
                  </a:cubicBezTo>
                  <a:cubicBezTo>
                    <a:pt x="21389" y="19547"/>
                    <a:pt x="21116" y="19742"/>
                    <a:pt x="20780" y="19727"/>
                  </a:cubicBezTo>
                  <a:lnTo>
                    <a:pt x="20961" y="19649"/>
                  </a:lnTo>
                  <a:cubicBezTo>
                    <a:pt x="20853" y="19530"/>
                    <a:pt x="20739" y="19418"/>
                    <a:pt x="20627" y="19304"/>
                  </a:cubicBezTo>
                  <a:cubicBezTo>
                    <a:pt x="20654" y="19289"/>
                    <a:pt x="20709" y="19261"/>
                    <a:pt x="20736" y="19246"/>
                  </a:cubicBezTo>
                  <a:cubicBezTo>
                    <a:pt x="20657" y="19235"/>
                    <a:pt x="20578" y="19216"/>
                    <a:pt x="20498" y="19225"/>
                  </a:cubicBezTo>
                  <a:cubicBezTo>
                    <a:pt x="20417" y="19326"/>
                    <a:pt x="20367" y="19445"/>
                    <a:pt x="20304" y="19557"/>
                  </a:cubicBezTo>
                  <a:cubicBezTo>
                    <a:pt x="20253" y="19458"/>
                    <a:pt x="20189" y="19363"/>
                    <a:pt x="20161" y="19256"/>
                  </a:cubicBezTo>
                  <a:cubicBezTo>
                    <a:pt x="20165" y="19173"/>
                    <a:pt x="20200" y="19096"/>
                    <a:pt x="20221" y="19016"/>
                  </a:cubicBezTo>
                  <a:cubicBezTo>
                    <a:pt x="20264" y="19078"/>
                    <a:pt x="20306" y="19140"/>
                    <a:pt x="20350" y="19201"/>
                  </a:cubicBezTo>
                  <a:cubicBezTo>
                    <a:pt x="20537" y="19009"/>
                    <a:pt x="20508" y="18729"/>
                    <a:pt x="20529" y="18483"/>
                  </a:cubicBezTo>
                  <a:cubicBezTo>
                    <a:pt x="20708" y="18565"/>
                    <a:pt x="20845" y="18740"/>
                    <a:pt x="21064" y="18717"/>
                  </a:cubicBezTo>
                  <a:cubicBezTo>
                    <a:pt x="21061" y="18660"/>
                    <a:pt x="21059" y="18603"/>
                    <a:pt x="21054" y="18547"/>
                  </a:cubicBezTo>
                  <a:lnTo>
                    <a:pt x="20878" y="18513"/>
                  </a:lnTo>
                  <a:cubicBezTo>
                    <a:pt x="21000" y="18496"/>
                    <a:pt x="21126" y="18504"/>
                    <a:pt x="21247" y="18475"/>
                  </a:cubicBezTo>
                  <a:cubicBezTo>
                    <a:pt x="21322" y="18326"/>
                    <a:pt x="21236" y="18198"/>
                    <a:pt x="21116" y="18113"/>
                  </a:cubicBezTo>
                  <a:cubicBezTo>
                    <a:pt x="21140" y="18102"/>
                    <a:pt x="21189" y="18080"/>
                    <a:pt x="21213" y="18068"/>
                  </a:cubicBezTo>
                  <a:lnTo>
                    <a:pt x="21043" y="18015"/>
                  </a:lnTo>
                  <a:cubicBezTo>
                    <a:pt x="21272" y="17994"/>
                    <a:pt x="21418" y="17779"/>
                    <a:pt x="21398" y="17562"/>
                  </a:cubicBezTo>
                  <a:cubicBezTo>
                    <a:pt x="21432" y="17275"/>
                    <a:pt x="21496" y="16985"/>
                    <a:pt x="21363" y="16710"/>
                  </a:cubicBezTo>
                  <a:lnTo>
                    <a:pt x="21205" y="16736"/>
                  </a:lnTo>
                  <a:cubicBezTo>
                    <a:pt x="21187" y="16831"/>
                    <a:pt x="21171" y="16927"/>
                    <a:pt x="21150" y="17021"/>
                  </a:cubicBezTo>
                  <a:lnTo>
                    <a:pt x="20898" y="16973"/>
                  </a:lnTo>
                  <a:cubicBezTo>
                    <a:pt x="20722" y="17190"/>
                    <a:pt x="20540" y="17408"/>
                    <a:pt x="20305" y="17565"/>
                  </a:cubicBezTo>
                  <a:cubicBezTo>
                    <a:pt x="20572" y="17315"/>
                    <a:pt x="20736" y="16984"/>
                    <a:pt x="20984" y="16718"/>
                  </a:cubicBezTo>
                  <a:cubicBezTo>
                    <a:pt x="20772" y="16686"/>
                    <a:pt x="20582" y="16582"/>
                    <a:pt x="20425" y="16439"/>
                  </a:cubicBezTo>
                  <a:cubicBezTo>
                    <a:pt x="20550" y="16479"/>
                    <a:pt x="20666" y="16542"/>
                    <a:pt x="20784" y="16601"/>
                  </a:cubicBezTo>
                  <a:cubicBezTo>
                    <a:pt x="20830" y="16592"/>
                    <a:pt x="20876" y="16582"/>
                    <a:pt x="20923" y="16572"/>
                  </a:cubicBezTo>
                  <a:cubicBezTo>
                    <a:pt x="20923" y="16381"/>
                    <a:pt x="20917" y="16189"/>
                    <a:pt x="20890" y="15999"/>
                  </a:cubicBezTo>
                  <a:cubicBezTo>
                    <a:pt x="21031" y="16005"/>
                    <a:pt x="21171" y="15973"/>
                    <a:pt x="21293" y="15901"/>
                  </a:cubicBezTo>
                  <a:cubicBezTo>
                    <a:pt x="21334" y="15938"/>
                    <a:pt x="21374" y="15974"/>
                    <a:pt x="21416" y="16010"/>
                  </a:cubicBezTo>
                  <a:cubicBezTo>
                    <a:pt x="21418" y="15847"/>
                    <a:pt x="21627" y="15715"/>
                    <a:pt x="21544" y="15550"/>
                  </a:cubicBezTo>
                  <a:cubicBezTo>
                    <a:pt x="21501" y="15453"/>
                    <a:pt x="21418" y="15329"/>
                    <a:pt x="21295" y="15353"/>
                  </a:cubicBezTo>
                  <a:cubicBezTo>
                    <a:pt x="21146" y="15368"/>
                    <a:pt x="21091" y="15522"/>
                    <a:pt x="21029" y="15634"/>
                  </a:cubicBezTo>
                  <a:lnTo>
                    <a:pt x="20827" y="15680"/>
                  </a:lnTo>
                  <a:cubicBezTo>
                    <a:pt x="20985" y="15577"/>
                    <a:pt x="21071" y="15408"/>
                    <a:pt x="21156" y="15245"/>
                  </a:cubicBezTo>
                  <a:cubicBezTo>
                    <a:pt x="20947" y="15215"/>
                    <a:pt x="20697" y="15044"/>
                    <a:pt x="20516" y="15213"/>
                  </a:cubicBezTo>
                  <a:cubicBezTo>
                    <a:pt x="20425" y="15279"/>
                    <a:pt x="20415" y="15398"/>
                    <a:pt x="20394" y="15498"/>
                  </a:cubicBezTo>
                  <a:cubicBezTo>
                    <a:pt x="20341" y="15344"/>
                    <a:pt x="20287" y="15189"/>
                    <a:pt x="20235" y="15033"/>
                  </a:cubicBezTo>
                  <a:cubicBezTo>
                    <a:pt x="20552" y="15085"/>
                    <a:pt x="20836" y="14931"/>
                    <a:pt x="21110" y="14792"/>
                  </a:cubicBezTo>
                  <a:cubicBezTo>
                    <a:pt x="20973" y="14634"/>
                    <a:pt x="20998" y="14429"/>
                    <a:pt x="21021" y="14237"/>
                  </a:cubicBezTo>
                  <a:cubicBezTo>
                    <a:pt x="20884" y="14229"/>
                    <a:pt x="20746" y="14246"/>
                    <a:pt x="20612" y="14225"/>
                  </a:cubicBezTo>
                  <a:cubicBezTo>
                    <a:pt x="20485" y="14149"/>
                    <a:pt x="20416" y="13973"/>
                    <a:pt x="20261" y="13946"/>
                  </a:cubicBezTo>
                  <a:cubicBezTo>
                    <a:pt x="19996" y="14011"/>
                    <a:pt x="19777" y="14208"/>
                    <a:pt x="19600" y="14405"/>
                  </a:cubicBezTo>
                  <a:cubicBezTo>
                    <a:pt x="19531" y="14482"/>
                    <a:pt x="19596" y="14578"/>
                    <a:pt x="19624" y="14657"/>
                  </a:cubicBezTo>
                  <a:cubicBezTo>
                    <a:pt x="19581" y="14693"/>
                    <a:pt x="19538" y="14729"/>
                    <a:pt x="19497" y="14765"/>
                  </a:cubicBezTo>
                  <a:cubicBezTo>
                    <a:pt x="19445" y="14638"/>
                    <a:pt x="19400" y="14507"/>
                    <a:pt x="19385" y="14370"/>
                  </a:cubicBezTo>
                  <a:cubicBezTo>
                    <a:pt x="19342" y="14378"/>
                    <a:pt x="19299" y="14385"/>
                    <a:pt x="19257" y="14392"/>
                  </a:cubicBezTo>
                  <a:cubicBezTo>
                    <a:pt x="19261" y="14366"/>
                    <a:pt x="19266" y="14339"/>
                    <a:pt x="19272" y="14312"/>
                  </a:cubicBezTo>
                  <a:cubicBezTo>
                    <a:pt x="19063" y="14231"/>
                    <a:pt x="18954" y="14030"/>
                    <a:pt x="18785" y="13904"/>
                  </a:cubicBezTo>
                  <a:cubicBezTo>
                    <a:pt x="18578" y="14007"/>
                    <a:pt x="18402" y="14163"/>
                    <a:pt x="18206" y="14284"/>
                  </a:cubicBezTo>
                  <a:cubicBezTo>
                    <a:pt x="18288" y="14099"/>
                    <a:pt x="18467" y="14001"/>
                    <a:pt x="18652" y="13940"/>
                  </a:cubicBezTo>
                  <a:cubicBezTo>
                    <a:pt x="18511" y="13794"/>
                    <a:pt x="18310" y="13786"/>
                    <a:pt x="18119" y="13799"/>
                  </a:cubicBezTo>
                  <a:cubicBezTo>
                    <a:pt x="18158" y="13743"/>
                    <a:pt x="18195" y="13685"/>
                    <a:pt x="18230" y="13626"/>
                  </a:cubicBezTo>
                  <a:cubicBezTo>
                    <a:pt x="18250" y="13671"/>
                    <a:pt x="18270" y="13715"/>
                    <a:pt x="18291" y="13760"/>
                  </a:cubicBezTo>
                  <a:cubicBezTo>
                    <a:pt x="18409" y="13746"/>
                    <a:pt x="18525" y="13769"/>
                    <a:pt x="18630" y="13824"/>
                  </a:cubicBezTo>
                  <a:cubicBezTo>
                    <a:pt x="18726" y="13880"/>
                    <a:pt x="18826" y="13812"/>
                    <a:pt x="18913" y="13772"/>
                  </a:cubicBezTo>
                  <a:cubicBezTo>
                    <a:pt x="18942" y="13936"/>
                    <a:pt x="19048" y="14069"/>
                    <a:pt x="19143" y="14200"/>
                  </a:cubicBezTo>
                  <a:cubicBezTo>
                    <a:pt x="19415" y="14183"/>
                    <a:pt x="19695" y="14105"/>
                    <a:pt x="19900" y="13918"/>
                  </a:cubicBezTo>
                  <a:cubicBezTo>
                    <a:pt x="19775" y="13918"/>
                    <a:pt x="19660" y="13913"/>
                    <a:pt x="19537" y="13914"/>
                  </a:cubicBezTo>
                  <a:lnTo>
                    <a:pt x="19992" y="13814"/>
                  </a:lnTo>
                  <a:cubicBezTo>
                    <a:pt x="19983" y="13764"/>
                    <a:pt x="19975" y="13714"/>
                    <a:pt x="19966" y="13664"/>
                  </a:cubicBezTo>
                  <a:cubicBezTo>
                    <a:pt x="20110" y="13609"/>
                    <a:pt x="20258" y="13553"/>
                    <a:pt x="20400" y="13488"/>
                  </a:cubicBezTo>
                  <a:cubicBezTo>
                    <a:pt x="20383" y="13373"/>
                    <a:pt x="20392" y="13257"/>
                    <a:pt x="20415" y="13143"/>
                  </a:cubicBezTo>
                  <a:cubicBezTo>
                    <a:pt x="20254" y="13172"/>
                    <a:pt x="20114" y="13244"/>
                    <a:pt x="19995" y="13352"/>
                  </a:cubicBezTo>
                  <a:cubicBezTo>
                    <a:pt x="19781" y="13455"/>
                    <a:pt x="19537" y="13443"/>
                    <a:pt x="19306" y="13465"/>
                  </a:cubicBezTo>
                  <a:cubicBezTo>
                    <a:pt x="19376" y="13516"/>
                    <a:pt x="19435" y="13569"/>
                    <a:pt x="19513" y="13611"/>
                  </a:cubicBezTo>
                  <a:cubicBezTo>
                    <a:pt x="19338" y="13647"/>
                    <a:pt x="19164" y="13694"/>
                    <a:pt x="18992" y="13743"/>
                  </a:cubicBezTo>
                  <a:cubicBezTo>
                    <a:pt x="19074" y="13706"/>
                    <a:pt x="19201" y="13670"/>
                    <a:pt x="19156" y="13559"/>
                  </a:cubicBezTo>
                  <a:cubicBezTo>
                    <a:pt x="19071" y="13435"/>
                    <a:pt x="18913" y="13390"/>
                    <a:pt x="18783" y="13325"/>
                  </a:cubicBezTo>
                  <a:cubicBezTo>
                    <a:pt x="18658" y="13261"/>
                    <a:pt x="18538" y="13373"/>
                    <a:pt x="18425" y="13414"/>
                  </a:cubicBezTo>
                  <a:cubicBezTo>
                    <a:pt x="18478" y="13369"/>
                    <a:pt x="18532" y="13324"/>
                    <a:pt x="18586" y="13279"/>
                  </a:cubicBezTo>
                  <a:cubicBezTo>
                    <a:pt x="18555" y="13254"/>
                    <a:pt x="18525" y="13228"/>
                    <a:pt x="18495" y="13202"/>
                  </a:cubicBezTo>
                  <a:lnTo>
                    <a:pt x="18621" y="13210"/>
                  </a:lnTo>
                  <a:cubicBezTo>
                    <a:pt x="18627" y="13177"/>
                    <a:pt x="18632" y="13143"/>
                    <a:pt x="18638" y="13109"/>
                  </a:cubicBezTo>
                  <a:cubicBezTo>
                    <a:pt x="18743" y="13196"/>
                    <a:pt x="18852" y="13279"/>
                    <a:pt x="18978" y="13333"/>
                  </a:cubicBezTo>
                  <a:cubicBezTo>
                    <a:pt x="19157" y="13288"/>
                    <a:pt x="19351" y="13165"/>
                    <a:pt x="19337" y="12951"/>
                  </a:cubicBezTo>
                  <a:cubicBezTo>
                    <a:pt x="19206" y="12822"/>
                    <a:pt x="19000" y="12844"/>
                    <a:pt x="18835" y="12789"/>
                  </a:cubicBezTo>
                  <a:cubicBezTo>
                    <a:pt x="19014" y="12775"/>
                    <a:pt x="19194" y="12774"/>
                    <a:pt x="19372" y="12751"/>
                  </a:cubicBezTo>
                  <a:cubicBezTo>
                    <a:pt x="19660" y="12571"/>
                    <a:pt x="19897" y="12325"/>
                    <a:pt x="20172" y="12126"/>
                  </a:cubicBezTo>
                  <a:cubicBezTo>
                    <a:pt x="20084" y="12013"/>
                    <a:pt x="20000" y="11897"/>
                    <a:pt x="19927" y="11774"/>
                  </a:cubicBezTo>
                  <a:cubicBezTo>
                    <a:pt x="20028" y="11834"/>
                    <a:pt x="20128" y="11896"/>
                    <a:pt x="20225" y="11961"/>
                  </a:cubicBezTo>
                  <a:cubicBezTo>
                    <a:pt x="20189" y="11883"/>
                    <a:pt x="20153" y="11805"/>
                    <a:pt x="20119" y="11726"/>
                  </a:cubicBezTo>
                  <a:cubicBezTo>
                    <a:pt x="20183" y="11782"/>
                    <a:pt x="20243" y="11843"/>
                    <a:pt x="20301" y="11905"/>
                  </a:cubicBezTo>
                  <a:cubicBezTo>
                    <a:pt x="20338" y="11898"/>
                    <a:pt x="20375" y="11890"/>
                    <a:pt x="20413" y="11881"/>
                  </a:cubicBezTo>
                  <a:cubicBezTo>
                    <a:pt x="20295" y="11751"/>
                    <a:pt x="20142" y="11620"/>
                    <a:pt x="20166" y="11425"/>
                  </a:cubicBezTo>
                  <a:cubicBezTo>
                    <a:pt x="20247" y="11490"/>
                    <a:pt x="20320" y="11569"/>
                    <a:pt x="20417" y="11611"/>
                  </a:cubicBezTo>
                  <a:cubicBezTo>
                    <a:pt x="20554" y="11482"/>
                    <a:pt x="20494" y="11280"/>
                    <a:pt x="20495" y="11115"/>
                  </a:cubicBezTo>
                  <a:cubicBezTo>
                    <a:pt x="20533" y="10859"/>
                    <a:pt x="20555" y="10599"/>
                    <a:pt x="20565" y="10341"/>
                  </a:cubicBezTo>
                  <a:cubicBezTo>
                    <a:pt x="20478" y="10243"/>
                    <a:pt x="20335" y="10333"/>
                    <a:pt x="20226" y="10333"/>
                  </a:cubicBezTo>
                  <a:cubicBezTo>
                    <a:pt x="20212" y="10497"/>
                    <a:pt x="20200" y="10660"/>
                    <a:pt x="20185" y="10823"/>
                  </a:cubicBezTo>
                  <a:cubicBezTo>
                    <a:pt x="20143" y="10661"/>
                    <a:pt x="20138" y="10492"/>
                    <a:pt x="20116" y="10327"/>
                  </a:cubicBezTo>
                  <a:cubicBezTo>
                    <a:pt x="20090" y="10234"/>
                    <a:pt x="19967" y="10265"/>
                    <a:pt x="19902" y="10294"/>
                  </a:cubicBezTo>
                  <a:cubicBezTo>
                    <a:pt x="19768" y="10371"/>
                    <a:pt x="19595" y="10452"/>
                    <a:pt x="19566" y="10622"/>
                  </a:cubicBezTo>
                  <a:cubicBezTo>
                    <a:pt x="19529" y="10880"/>
                    <a:pt x="19455" y="11130"/>
                    <a:pt x="19316" y="11352"/>
                  </a:cubicBezTo>
                  <a:cubicBezTo>
                    <a:pt x="19130" y="11392"/>
                    <a:pt x="19018" y="11560"/>
                    <a:pt x="18859" y="11649"/>
                  </a:cubicBezTo>
                  <a:cubicBezTo>
                    <a:pt x="18718" y="11724"/>
                    <a:pt x="18550" y="11701"/>
                    <a:pt x="18399" y="11729"/>
                  </a:cubicBezTo>
                  <a:cubicBezTo>
                    <a:pt x="18271" y="11861"/>
                    <a:pt x="18198" y="12036"/>
                    <a:pt x="18072" y="12169"/>
                  </a:cubicBezTo>
                  <a:cubicBezTo>
                    <a:pt x="17977" y="12252"/>
                    <a:pt x="17846" y="12271"/>
                    <a:pt x="17730" y="12307"/>
                  </a:cubicBezTo>
                  <a:cubicBezTo>
                    <a:pt x="17894" y="12135"/>
                    <a:pt x="18093" y="12004"/>
                    <a:pt x="18272" y="11848"/>
                  </a:cubicBezTo>
                  <a:lnTo>
                    <a:pt x="18074" y="11757"/>
                  </a:lnTo>
                  <a:cubicBezTo>
                    <a:pt x="18279" y="11679"/>
                    <a:pt x="18485" y="11583"/>
                    <a:pt x="18711" y="11595"/>
                  </a:cubicBezTo>
                  <a:cubicBezTo>
                    <a:pt x="18850" y="11604"/>
                    <a:pt x="18996" y="11504"/>
                    <a:pt x="19014" y="11362"/>
                  </a:cubicBezTo>
                  <a:cubicBezTo>
                    <a:pt x="18979" y="11189"/>
                    <a:pt x="18802" y="11101"/>
                    <a:pt x="18671" y="11005"/>
                  </a:cubicBezTo>
                  <a:cubicBezTo>
                    <a:pt x="18536" y="10906"/>
                    <a:pt x="18364" y="10900"/>
                    <a:pt x="18203" y="10906"/>
                  </a:cubicBezTo>
                  <a:cubicBezTo>
                    <a:pt x="18143" y="11002"/>
                    <a:pt x="18082" y="11096"/>
                    <a:pt x="18015" y="11186"/>
                  </a:cubicBezTo>
                  <a:cubicBezTo>
                    <a:pt x="18045" y="11094"/>
                    <a:pt x="18079" y="11003"/>
                    <a:pt x="18113" y="10912"/>
                  </a:cubicBezTo>
                  <a:lnTo>
                    <a:pt x="17919" y="10968"/>
                  </a:lnTo>
                  <a:cubicBezTo>
                    <a:pt x="17964" y="10854"/>
                    <a:pt x="18020" y="10722"/>
                    <a:pt x="17947" y="10606"/>
                  </a:cubicBezTo>
                  <a:cubicBezTo>
                    <a:pt x="17869" y="10421"/>
                    <a:pt x="17654" y="10390"/>
                    <a:pt x="17488" y="10320"/>
                  </a:cubicBezTo>
                  <a:cubicBezTo>
                    <a:pt x="17490" y="10296"/>
                    <a:pt x="17493" y="10273"/>
                    <a:pt x="17496" y="10249"/>
                  </a:cubicBezTo>
                  <a:cubicBezTo>
                    <a:pt x="17615" y="10314"/>
                    <a:pt x="17753" y="10365"/>
                    <a:pt x="17885" y="10302"/>
                  </a:cubicBezTo>
                  <a:cubicBezTo>
                    <a:pt x="18141" y="10156"/>
                    <a:pt x="18484" y="10503"/>
                    <a:pt x="18670" y="10206"/>
                  </a:cubicBezTo>
                  <a:cubicBezTo>
                    <a:pt x="18521" y="10160"/>
                    <a:pt x="18362" y="10130"/>
                    <a:pt x="18235" y="10034"/>
                  </a:cubicBezTo>
                  <a:cubicBezTo>
                    <a:pt x="18091" y="9920"/>
                    <a:pt x="17901" y="9928"/>
                    <a:pt x="17733" y="9877"/>
                  </a:cubicBezTo>
                  <a:cubicBezTo>
                    <a:pt x="17904" y="9853"/>
                    <a:pt x="18078" y="9829"/>
                    <a:pt x="18240" y="9763"/>
                  </a:cubicBezTo>
                  <a:cubicBezTo>
                    <a:pt x="18281" y="9855"/>
                    <a:pt x="18297" y="9967"/>
                    <a:pt x="18374" y="10035"/>
                  </a:cubicBezTo>
                  <a:cubicBezTo>
                    <a:pt x="18470" y="10072"/>
                    <a:pt x="18577" y="10037"/>
                    <a:pt x="18675" y="10065"/>
                  </a:cubicBezTo>
                  <a:cubicBezTo>
                    <a:pt x="18815" y="10122"/>
                    <a:pt x="18946" y="10200"/>
                    <a:pt x="19078" y="10274"/>
                  </a:cubicBezTo>
                  <a:cubicBezTo>
                    <a:pt x="19072" y="10240"/>
                    <a:pt x="19067" y="10204"/>
                    <a:pt x="19063" y="10168"/>
                  </a:cubicBezTo>
                  <a:cubicBezTo>
                    <a:pt x="19316" y="10172"/>
                    <a:pt x="19508" y="9978"/>
                    <a:pt x="19747" y="9928"/>
                  </a:cubicBezTo>
                  <a:cubicBezTo>
                    <a:pt x="19955" y="9870"/>
                    <a:pt x="20173" y="9900"/>
                    <a:pt x="20381" y="9940"/>
                  </a:cubicBezTo>
                  <a:cubicBezTo>
                    <a:pt x="20303" y="9762"/>
                    <a:pt x="20120" y="9702"/>
                    <a:pt x="19944" y="9671"/>
                  </a:cubicBezTo>
                  <a:cubicBezTo>
                    <a:pt x="20012" y="9524"/>
                    <a:pt x="19886" y="9359"/>
                    <a:pt x="19724" y="9403"/>
                  </a:cubicBezTo>
                  <a:cubicBezTo>
                    <a:pt x="19722" y="9359"/>
                    <a:pt x="19717" y="9271"/>
                    <a:pt x="19715" y="9227"/>
                  </a:cubicBezTo>
                  <a:cubicBezTo>
                    <a:pt x="19663" y="9237"/>
                    <a:pt x="19612" y="9248"/>
                    <a:pt x="19562" y="9258"/>
                  </a:cubicBezTo>
                  <a:cubicBezTo>
                    <a:pt x="19481" y="9142"/>
                    <a:pt x="19384" y="9037"/>
                    <a:pt x="19299" y="8924"/>
                  </a:cubicBezTo>
                  <a:cubicBezTo>
                    <a:pt x="19219" y="8931"/>
                    <a:pt x="19140" y="8935"/>
                    <a:pt x="19061" y="8937"/>
                  </a:cubicBezTo>
                  <a:cubicBezTo>
                    <a:pt x="19104" y="8903"/>
                    <a:pt x="19148" y="8867"/>
                    <a:pt x="19192" y="8831"/>
                  </a:cubicBezTo>
                  <a:cubicBezTo>
                    <a:pt x="19140" y="8778"/>
                    <a:pt x="19089" y="8723"/>
                    <a:pt x="19041" y="8667"/>
                  </a:cubicBezTo>
                  <a:lnTo>
                    <a:pt x="18952" y="8688"/>
                  </a:lnTo>
                  <a:cubicBezTo>
                    <a:pt x="18937" y="8452"/>
                    <a:pt x="18709" y="8330"/>
                    <a:pt x="18511" y="8262"/>
                  </a:cubicBezTo>
                  <a:cubicBezTo>
                    <a:pt x="18351" y="8206"/>
                    <a:pt x="18193" y="8139"/>
                    <a:pt x="18043" y="8058"/>
                  </a:cubicBezTo>
                  <a:cubicBezTo>
                    <a:pt x="18027" y="8089"/>
                    <a:pt x="18012" y="8119"/>
                    <a:pt x="17997" y="8149"/>
                  </a:cubicBezTo>
                  <a:cubicBezTo>
                    <a:pt x="17816" y="7983"/>
                    <a:pt x="17577" y="7910"/>
                    <a:pt x="17375" y="7778"/>
                  </a:cubicBezTo>
                  <a:lnTo>
                    <a:pt x="17195" y="7981"/>
                  </a:lnTo>
                  <a:cubicBezTo>
                    <a:pt x="17185" y="7946"/>
                    <a:pt x="17175" y="7910"/>
                    <a:pt x="17165" y="7874"/>
                  </a:cubicBezTo>
                  <a:cubicBezTo>
                    <a:pt x="17212" y="7823"/>
                    <a:pt x="17259" y="7771"/>
                    <a:pt x="17306" y="7719"/>
                  </a:cubicBezTo>
                  <a:cubicBezTo>
                    <a:pt x="17242" y="7744"/>
                    <a:pt x="17180" y="7771"/>
                    <a:pt x="17118" y="7798"/>
                  </a:cubicBezTo>
                  <a:cubicBezTo>
                    <a:pt x="17140" y="7754"/>
                    <a:pt x="17163" y="7709"/>
                    <a:pt x="17186" y="7664"/>
                  </a:cubicBezTo>
                  <a:cubicBezTo>
                    <a:pt x="17090" y="7717"/>
                    <a:pt x="16989" y="7731"/>
                    <a:pt x="16917" y="7645"/>
                  </a:cubicBezTo>
                  <a:cubicBezTo>
                    <a:pt x="16734" y="7578"/>
                    <a:pt x="16530" y="7622"/>
                    <a:pt x="16392" y="7760"/>
                  </a:cubicBezTo>
                  <a:cubicBezTo>
                    <a:pt x="16415" y="7763"/>
                    <a:pt x="16462" y="7770"/>
                    <a:pt x="16485" y="7774"/>
                  </a:cubicBezTo>
                  <a:cubicBezTo>
                    <a:pt x="16345" y="7902"/>
                    <a:pt x="16245" y="8063"/>
                    <a:pt x="16159" y="8231"/>
                  </a:cubicBezTo>
                  <a:cubicBezTo>
                    <a:pt x="16123" y="7976"/>
                    <a:pt x="16391" y="7801"/>
                    <a:pt x="16348" y="7547"/>
                  </a:cubicBezTo>
                  <a:cubicBezTo>
                    <a:pt x="16339" y="7401"/>
                    <a:pt x="16174" y="7366"/>
                    <a:pt x="16080" y="7287"/>
                  </a:cubicBezTo>
                  <a:cubicBezTo>
                    <a:pt x="15887" y="7174"/>
                    <a:pt x="15790" y="6945"/>
                    <a:pt x="15790" y="6727"/>
                  </a:cubicBezTo>
                  <a:cubicBezTo>
                    <a:pt x="15791" y="6582"/>
                    <a:pt x="15626" y="6512"/>
                    <a:pt x="15599" y="6376"/>
                  </a:cubicBezTo>
                  <a:cubicBezTo>
                    <a:pt x="15574" y="6266"/>
                    <a:pt x="15530" y="6163"/>
                    <a:pt x="15485" y="6060"/>
                  </a:cubicBezTo>
                  <a:cubicBezTo>
                    <a:pt x="15458" y="6092"/>
                    <a:pt x="15432" y="6124"/>
                    <a:pt x="15407" y="6156"/>
                  </a:cubicBezTo>
                  <a:cubicBezTo>
                    <a:pt x="15380" y="6005"/>
                    <a:pt x="15310" y="5864"/>
                    <a:pt x="15199" y="5758"/>
                  </a:cubicBezTo>
                  <a:cubicBezTo>
                    <a:pt x="15160" y="5801"/>
                    <a:pt x="15123" y="5844"/>
                    <a:pt x="15085" y="5886"/>
                  </a:cubicBezTo>
                  <a:cubicBezTo>
                    <a:pt x="15098" y="5827"/>
                    <a:pt x="15112" y="5769"/>
                    <a:pt x="15127" y="5710"/>
                  </a:cubicBezTo>
                  <a:lnTo>
                    <a:pt x="14956" y="5782"/>
                  </a:lnTo>
                  <a:cubicBezTo>
                    <a:pt x="14961" y="5751"/>
                    <a:pt x="14967" y="5720"/>
                    <a:pt x="14973" y="5689"/>
                  </a:cubicBezTo>
                  <a:cubicBezTo>
                    <a:pt x="14861" y="5596"/>
                    <a:pt x="14771" y="5481"/>
                    <a:pt x="14672" y="5375"/>
                  </a:cubicBezTo>
                  <a:cubicBezTo>
                    <a:pt x="14645" y="5427"/>
                    <a:pt x="14617" y="5479"/>
                    <a:pt x="14589" y="5531"/>
                  </a:cubicBezTo>
                  <a:cubicBezTo>
                    <a:pt x="14561" y="5455"/>
                    <a:pt x="14534" y="5378"/>
                    <a:pt x="14506" y="5302"/>
                  </a:cubicBezTo>
                  <a:cubicBezTo>
                    <a:pt x="14483" y="5331"/>
                    <a:pt x="14460" y="5359"/>
                    <a:pt x="14438" y="5387"/>
                  </a:cubicBezTo>
                  <a:cubicBezTo>
                    <a:pt x="14421" y="5315"/>
                    <a:pt x="14404" y="5243"/>
                    <a:pt x="14384" y="5172"/>
                  </a:cubicBezTo>
                  <a:cubicBezTo>
                    <a:pt x="14367" y="5286"/>
                    <a:pt x="14347" y="5399"/>
                    <a:pt x="14329" y="5512"/>
                  </a:cubicBezTo>
                  <a:cubicBezTo>
                    <a:pt x="14318" y="5302"/>
                    <a:pt x="14211" y="5076"/>
                    <a:pt x="13983" y="5036"/>
                  </a:cubicBezTo>
                  <a:cubicBezTo>
                    <a:pt x="13960" y="5328"/>
                    <a:pt x="14085" y="5603"/>
                    <a:pt x="14292" y="5803"/>
                  </a:cubicBezTo>
                  <a:cubicBezTo>
                    <a:pt x="14160" y="5815"/>
                    <a:pt x="14030" y="5834"/>
                    <a:pt x="13900" y="5856"/>
                  </a:cubicBezTo>
                  <a:cubicBezTo>
                    <a:pt x="13949" y="5821"/>
                    <a:pt x="13999" y="5788"/>
                    <a:pt x="14051" y="5757"/>
                  </a:cubicBezTo>
                  <a:cubicBezTo>
                    <a:pt x="13998" y="5618"/>
                    <a:pt x="13962" y="5474"/>
                    <a:pt x="13925" y="5330"/>
                  </a:cubicBezTo>
                  <a:cubicBezTo>
                    <a:pt x="13870" y="5389"/>
                    <a:pt x="13814" y="5448"/>
                    <a:pt x="13759" y="5506"/>
                  </a:cubicBezTo>
                  <a:cubicBezTo>
                    <a:pt x="13809" y="5405"/>
                    <a:pt x="13875" y="5308"/>
                    <a:pt x="13903" y="5196"/>
                  </a:cubicBezTo>
                  <a:cubicBezTo>
                    <a:pt x="13829" y="5100"/>
                    <a:pt x="13706" y="5067"/>
                    <a:pt x="13603" y="5015"/>
                  </a:cubicBezTo>
                  <a:lnTo>
                    <a:pt x="13462" y="5188"/>
                  </a:lnTo>
                  <a:cubicBezTo>
                    <a:pt x="13461" y="5141"/>
                    <a:pt x="13461" y="5095"/>
                    <a:pt x="13461" y="5048"/>
                  </a:cubicBezTo>
                  <a:cubicBezTo>
                    <a:pt x="13402" y="5073"/>
                    <a:pt x="13343" y="5100"/>
                    <a:pt x="13285" y="5127"/>
                  </a:cubicBezTo>
                  <a:cubicBezTo>
                    <a:pt x="13267" y="5084"/>
                    <a:pt x="13249" y="5040"/>
                    <a:pt x="13231" y="4996"/>
                  </a:cubicBezTo>
                  <a:cubicBezTo>
                    <a:pt x="13192" y="5008"/>
                    <a:pt x="13152" y="5018"/>
                    <a:pt x="13113" y="5028"/>
                  </a:cubicBezTo>
                  <a:cubicBezTo>
                    <a:pt x="13158" y="4898"/>
                    <a:pt x="13307" y="4728"/>
                    <a:pt x="13137" y="4620"/>
                  </a:cubicBezTo>
                  <a:cubicBezTo>
                    <a:pt x="13059" y="4429"/>
                    <a:pt x="12888" y="4644"/>
                    <a:pt x="12763" y="4559"/>
                  </a:cubicBezTo>
                  <a:cubicBezTo>
                    <a:pt x="12721" y="4492"/>
                    <a:pt x="12748" y="4410"/>
                    <a:pt x="12758" y="4337"/>
                  </a:cubicBezTo>
                  <a:cubicBezTo>
                    <a:pt x="12799" y="4377"/>
                    <a:pt x="12840" y="4416"/>
                    <a:pt x="12881" y="4455"/>
                  </a:cubicBezTo>
                  <a:cubicBezTo>
                    <a:pt x="12947" y="4309"/>
                    <a:pt x="13050" y="4155"/>
                    <a:pt x="13027" y="3988"/>
                  </a:cubicBezTo>
                  <a:cubicBezTo>
                    <a:pt x="12940" y="3927"/>
                    <a:pt x="12828" y="3920"/>
                    <a:pt x="12728" y="3894"/>
                  </a:cubicBezTo>
                  <a:cubicBezTo>
                    <a:pt x="12715" y="3856"/>
                    <a:pt x="12702" y="3818"/>
                    <a:pt x="12690" y="3780"/>
                  </a:cubicBezTo>
                  <a:cubicBezTo>
                    <a:pt x="12638" y="3830"/>
                    <a:pt x="12585" y="3879"/>
                    <a:pt x="12530" y="3925"/>
                  </a:cubicBezTo>
                  <a:cubicBezTo>
                    <a:pt x="12569" y="3747"/>
                    <a:pt x="12740" y="3692"/>
                    <a:pt x="12902" y="3708"/>
                  </a:cubicBezTo>
                  <a:cubicBezTo>
                    <a:pt x="12910" y="3582"/>
                    <a:pt x="12918" y="3455"/>
                    <a:pt x="12927" y="3328"/>
                  </a:cubicBezTo>
                  <a:cubicBezTo>
                    <a:pt x="12886" y="3268"/>
                    <a:pt x="12851" y="3203"/>
                    <a:pt x="12821" y="3136"/>
                  </a:cubicBezTo>
                  <a:cubicBezTo>
                    <a:pt x="12757" y="3110"/>
                    <a:pt x="12694" y="3085"/>
                    <a:pt x="12629" y="3062"/>
                  </a:cubicBezTo>
                  <a:cubicBezTo>
                    <a:pt x="12764" y="2849"/>
                    <a:pt x="12539" y="2667"/>
                    <a:pt x="12424" y="2508"/>
                  </a:cubicBezTo>
                  <a:cubicBezTo>
                    <a:pt x="12327" y="2355"/>
                    <a:pt x="12134" y="2439"/>
                    <a:pt x="11988" y="2407"/>
                  </a:cubicBezTo>
                  <a:cubicBezTo>
                    <a:pt x="12091" y="2353"/>
                    <a:pt x="12196" y="2304"/>
                    <a:pt x="12301" y="2253"/>
                  </a:cubicBezTo>
                  <a:cubicBezTo>
                    <a:pt x="12273" y="2251"/>
                    <a:pt x="12246" y="2247"/>
                    <a:pt x="12219" y="2244"/>
                  </a:cubicBezTo>
                  <a:cubicBezTo>
                    <a:pt x="12270" y="2076"/>
                    <a:pt x="12175" y="1892"/>
                    <a:pt x="12273" y="1737"/>
                  </a:cubicBezTo>
                  <a:cubicBezTo>
                    <a:pt x="12322" y="1658"/>
                    <a:pt x="12208" y="1619"/>
                    <a:pt x="12165" y="1570"/>
                  </a:cubicBezTo>
                  <a:cubicBezTo>
                    <a:pt x="12191" y="1431"/>
                    <a:pt x="12185" y="1270"/>
                    <a:pt x="12037" y="1202"/>
                  </a:cubicBezTo>
                  <a:cubicBezTo>
                    <a:pt x="12058" y="1183"/>
                    <a:pt x="12078" y="1164"/>
                    <a:pt x="12100" y="1144"/>
                  </a:cubicBezTo>
                  <a:cubicBezTo>
                    <a:pt x="12082" y="1138"/>
                    <a:pt x="12046" y="1128"/>
                    <a:pt x="12029" y="1122"/>
                  </a:cubicBezTo>
                  <a:cubicBezTo>
                    <a:pt x="12036" y="1101"/>
                    <a:pt x="12044" y="1079"/>
                    <a:pt x="12052" y="1057"/>
                  </a:cubicBezTo>
                  <a:cubicBezTo>
                    <a:pt x="12041" y="1060"/>
                    <a:pt x="12019" y="1064"/>
                    <a:pt x="12008" y="1067"/>
                  </a:cubicBezTo>
                  <a:cubicBezTo>
                    <a:pt x="12037" y="974"/>
                    <a:pt x="12065" y="874"/>
                    <a:pt x="12040" y="777"/>
                  </a:cubicBezTo>
                  <a:cubicBezTo>
                    <a:pt x="12019" y="663"/>
                    <a:pt x="11916" y="593"/>
                    <a:pt x="11865" y="494"/>
                  </a:cubicBezTo>
                  <a:cubicBezTo>
                    <a:pt x="11859" y="390"/>
                    <a:pt x="11910" y="290"/>
                    <a:pt x="11899" y="185"/>
                  </a:cubicBezTo>
                  <a:cubicBezTo>
                    <a:pt x="11803" y="108"/>
                    <a:pt x="11688" y="63"/>
                    <a:pt x="11584" y="0"/>
                  </a:cubicBezTo>
                  <a:lnTo>
                    <a:pt x="11544" y="0"/>
                  </a:lnTo>
                  <a:cubicBezTo>
                    <a:pt x="11404" y="81"/>
                    <a:pt x="11256" y="148"/>
                    <a:pt x="11118" y="233"/>
                  </a:cubicBezTo>
                  <a:cubicBezTo>
                    <a:pt x="11014" y="301"/>
                    <a:pt x="11044" y="439"/>
                    <a:pt x="11048" y="543"/>
                  </a:cubicBezTo>
                  <a:cubicBezTo>
                    <a:pt x="10970" y="585"/>
                    <a:pt x="10899" y="638"/>
                    <a:pt x="10832" y="695"/>
                  </a:cubicBezTo>
                  <a:cubicBezTo>
                    <a:pt x="10841" y="717"/>
                    <a:pt x="10857" y="761"/>
                    <a:pt x="10865" y="782"/>
                  </a:cubicBezTo>
                  <a:lnTo>
                    <a:pt x="10535" y="717"/>
                  </a:lnTo>
                  <a:cubicBezTo>
                    <a:pt x="10634" y="767"/>
                    <a:pt x="10734" y="811"/>
                    <a:pt x="10839" y="845"/>
                  </a:cubicBezTo>
                  <a:cubicBezTo>
                    <a:pt x="10743" y="904"/>
                    <a:pt x="10647" y="965"/>
                    <a:pt x="10549" y="1019"/>
                  </a:cubicBezTo>
                  <a:cubicBezTo>
                    <a:pt x="10551" y="995"/>
                    <a:pt x="10554" y="970"/>
                    <a:pt x="10557" y="944"/>
                  </a:cubicBezTo>
                  <a:cubicBezTo>
                    <a:pt x="10503" y="903"/>
                    <a:pt x="10462" y="847"/>
                    <a:pt x="10414" y="800"/>
                  </a:cubicBezTo>
                  <a:cubicBezTo>
                    <a:pt x="10382" y="849"/>
                    <a:pt x="10355" y="900"/>
                    <a:pt x="10328" y="951"/>
                  </a:cubicBezTo>
                  <a:cubicBezTo>
                    <a:pt x="10178" y="853"/>
                    <a:pt x="10025" y="723"/>
                    <a:pt x="9830" y="788"/>
                  </a:cubicBezTo>
                  <a:cubicBezTo>
                    <a:pt x="9905" y="855"/>
                    <a:pt x="9981" y="922"/>
                    <a:pt x="10061" y="983"/>
                  </a:cubicBezTo>
                  <a:cubicBezTo>
                    <a:pt x="9860" y="1037"/>
                    <a:pt x="9708" y="1180"/>
                    <a:pt x="9574" y="1331"/>
                  </a:cubicBezTo>
                  <a:cubicBezTo>
                    <a:pt x="9602" y="1335"/>
                    <a:pt x="9630" y="1339"/>
                    <a:pt x="9659" y="1342"/>
                  </a:cubicBezTo>
                  <a:cubicBezTo>
                    <a:pt x="9450" y="1405"/>
                    <a:pt x="9435" y="1630"/>
                    <a:pt x="9397" y="1805"/>
                  </a:cubicBezTo>
                  <a:cubicBezTo>
                    <a:pt x="9360" y="1809"/>
                    <a:pt x="9324" y="1812"/>
                    <a:pt x="9288" y="1815"/>
                  </a:cubicBezTo>
                  <a:cubicBezTo>
                    <a:pt x="9333" y="1856"/>
                    <a:pt x="9379" y="1897"/>
                    <a:pt x="9425" y="1937"/>
                  </a:cubicBezTo>
                  <a:cubicBezTo>
                    <a:pt x="9100" y="1984"/>
                    <a:pt x="8986" y="2350"/>
                    <a:pt x="8991" y="2640"/>
                  </a:cubicBezTo>
                  <a:cubicBezTo>
                    <a:pt x="8912" y="2703"/>
                    <a:pt x="8809" y="2753"/>
                    <a:pt x="8769" y="2852"/>
                  </a:cubicBezTo>
                  <a:cubicBezTo>
                    <a:pt x="8713" y="3036"/>
                    <a:pt x="8616" y="3201"/>
                    <a:pt x="8508" y="3358"/>
                  </a:cubicBezTo>
                  <a:cubicBezTo>
                    <a:pt x="8559" y="3365"/>
                    <a:pt x="8610" y="3370"/>
                    <a:pt x="8662" y="3376"/>
                  </a:cubicBezTo>
                  <a:cubicBezTo>
                    <a:pt x="8605" y="3451"/>
                    <a:pt x="8548" y="3525"/>
                    <a:pt x="8490" y="3597"/>
                  </a:cubicBezTo>
                  <a:lnTo>
                    <a:pt x="8644" y="3641"/>
                  </a:lnTo>
                  <a:lnTo>
                    <a:pt x="8478" y="3741"/>
                  </a:lnTo>
                  <a:cubicBezTo>
                    <a:pt x="8548" y="3782"/>
                    <a:pt x="8618" y="3824"/>
                    <a:pt x="8686" y="3867"/>
                  </a:cubicBezTo>
                  <a:cubicBezTo>
                    <a:pt x="8688" y="3844"/>
                    <a:pt x="8691" y="3798"/>
                    <a:pt x="8692" y="3775"/>
                  </a:cubicBezTo>
                  <a:cubicBezTo>
                    <a:pt x="8784" y="3890"/>
                    <a:pt x="8949" y="4019"/>
                    <a:pt x="8831" y="4173"/>
                  </a:cubicBezTo>
                  <a:lnTo>
                    <a:pt x="8952" y="4230"/>
                  </a:lnTo>
                  <a:cubicBezTo>
                    <a:pt x="9052" y="4097"/>
                    <a:pt x="9163" y="3970"/>
                    <a:pt x="9300" y="3872"/>
                  </a:cubicBezTo>
                  <a:cubicBezTo>
                    <a:pt x="9188" y="4003"/>
                    <a:pt x="9103" y="4155"/>
                    <a:pt x="9087" y="4329"/>
                  </a:cubicBezTo>
                  <a:cubicBezTo>
                    <a:pt x="8938" y="4323"/>
                    <a:pt x="8810" y="4254"/>
                    <a:pt x="8701" y="4156"/>
                  </a:cubicBezTo>
                  <a:cubicBezTo>
                    <a:pt x="8697" y="4214"/>
                    <a:pt x="8693" y="4272"/>
                    <a:pt x="8689" y="4329"/>
                  </a:cubicBezTo>
                  <a:cubicBezTo>
                    <a:pt x="8577" y="4109"/>
                    <a:pt x="8486" y="3874"/>
                    <a:pt x="8326" y="3682"/>
                  </a:cubicBezTo>
                  <a:cubicBezTo>
                    <a:pt x="8307" y="3892"/>
                    <a:pt x="8293" y="4107"/>
                    <a:pt x="8360" y="4310"/>
                  </a:cubicBezTo>
                  <a:cubicBezTo>
                    <a:pt x="8232" y="4455"/>
                    <a:pt x="8281" y="4663"/>
                    <a:pt x="8265" y="4839"/>
                  </a:cubicBezTo>
                  <a:cubicBezTo>
                    <a:pt x="8225" y="4788"/>
                    <a:pt x="8187" y="4736"/>
                    <a:pt x="8149" y="4683"/>
                  </a:cubicBezTo>
                  <a:cubicBezTo>
                    <a:pt x="8170" y="4862"/>
                    <a:pt x="8079" y="5018"/>
                    <a:pt x="8023" y="5179"/>
                  </a:cubicBezTo>
                  <a:cubicBezTo>
                    <a:pt x="7974" y="5124"/>
                    <a:pt x="7925" y="5069"/>
                    <a:pt x="7873" y="5017"/>
                  </a:cubicBezTo>
                  <a:cubicBezTo>
                    <a:pt x="7875" y="5125"/>
                    <a:pt x="7891" y="5234"/>
                    <a:pt x="7879" y="5342"/>
                  </a:cubicBezTo>
                  <a:cubicBezTo>
                    <a:pt x="7855" y="5421"/>
                    <a:pt x="7774" y="5461"/>
                    <a:pt x="7718" y="5514"/>
                  </a:cubicBezTo>
                  <a:cubicBezTo>
                    <a:pt x="7703" y="5626"/>
                    <a:pt x="7685" y="5738"/>
                    <a:pt x="7689" y="5851"/>
                  </a:cubicBezTo>
                  <a:cubicBezTo>
                    <a:pt x="7700" y="5998"/>
                    <a:pt x="7803" y="6113"/>
                    <a:pt x="7894" y="6220"/>
                  </a:cubicBezTo>
                  <a:cubicBezTo>
                    <a:pt x="7867" y="6224"/>
                    <a:pt x="7841" y="6226"/>
                    <a:pt x="7815" y="6229"/>
                  </a:cubicBezTo>
                  <a:cubicBezTo>
                    <a:pt x="7787" y="6348"/>
                    <a:pt x="7683" y="6414"/>
                    <a:pt x="7611" y="6502"/>
                  </a:cubicBezTo>
                  <a:cubicBezTo>
                    <a:pt x="7570" y="6644"/>
                    <a:pt x="7643" y="6790"/>
                    <a:pt x="7649" y="6932"/>
                  </a:cubicBezTo>
                  <a:cubicBezTo>
                    <a:pt x="7671" y="7056"/>
                    <a:pt x="7644" y="7185"/>
                    <a:pt x="7674" y="7308"/>
                  </a:cubicBezTo>
                  <a:cubicBezTo>
                    <a:pt x="7737" y="7390"/>
                    <a:pt x="7869" y="7424"/>
                    <a:pt x="7881" y="7541"/>
                  </a:cubicBezTo>
                  <a:cubicBezTo>
                    <a:pt x="7898" y="7622"/>
                    <a:pt x="7832" y="7685"/>
                    <a:pt x="7795" y="7749"/>
                  </a:cubicBezTo>
                  <a:cubicBezTo>
                    <a:pt x="7883" y="7732"/>
                    <a:pt x="7970" y="7713"/>
                    <a:pt x="8059" y="7694"/>
                  </a:cubicBezTo>
                  <a:cubicBezTo>
                    <a:pt x="8029" y="7747"/>
                    <a:pt x="8000" y="7799"/>
                    <a:pt x="7970" y="7850"/>
                  </a:cubicBezTo>
                  <a:lnTo>
                    <a:pt x="7721" y="7851"/>
                  </a:lnTo>
                  <a:cubicBezTo>
                    <a:pt x="7790" y="7876"/>
                    <a:pt x="7860" y="7899"/>
                    <a:pt x="7931" y="7920"/>
                  </a:cubicBezTo>
                  <a:cubicBezTo>
                    <a:pt x="7905" y="7947"/>
                    <a:pt x="7879" y="7974"/>
                    <a:pt x="7853" y="8000"/>
                  </a:cubicBezTo>
                  <a:cubicBezTo>
                    <a:pt x="7886" y="8055"/>
                    <a:pt x="7918" y="8109"/>
                    <a:pt x="7950" y="8163"/>
                  </a:cubicBezTo>
                  <a:cubicBezTo>
                    <a:pt x="7965" y="8102"/>
                    <a:pt x="7983" y="8041"/>
                    <a:pt x="8002" y="7981"/>
                  </a:cubicBezTo>
                  <a:cubicBezTo>
                    <a:pt x="8044" y="8068"/>
                    <a:pt x="8105" y="8145"/>
                    <a:pt x="8152" y="8229"/>
                  </a:cubicBezTo>
                  <a:cubicBezTo>
                    <a:pt x="8069" y="8217"/>
                    <a:pt x="7986" y="8204"/>
                    <a:pt x="7903" y="8189"/>
                  </a:cubicBezTo>
                  <a:cubicBezTo>
                    <a:pt x="7922" y="8239"/>
                    <a:pt x="7942" y="8288"/>
                    <a:pt x="7962" y="8337"/>
                  </a:cubicBezTo>
                  <a:cubicBezTo>
                    <a:pt x="8159" y="8383"/>
                    <a:pt x="8340" y="8275"/>
                    <a:pt x="8440" y="8114"/>
                  </a:cubicBezTo>
                  <a:cubicBezTo>
                    <a:pt x="8547" y="8135"/>
                    <a:pt x="8690" y="8144"/>
                    <a:pt x="8717" y="8275"/>
                  </a:cubicBezTo>
                  <a:cubicBezTo>
                    <a:pt x="8732" y="8299"/>
                    <a:pt x="8747" y="8323"/>
                    <a:pt x="8763" y="8346"/>
                  </a:cubicBezTo>
                  <a:lnTo>
                    <a:pt x="8628" y="8342"/>
                  </a:lnTo>
                  <a:cubicBezTo>
                    <a:pt x="8651" y="8487"/>
                    <a:pt x="8677" y="8632"/>
                    <a:pt x="8699" y="8778"/>
                  </a:cubicBezTo>
                  <a:cubicBezTo>
                    <a:pt x="8851" y="8697"/>
                    <a:pt x="8996" y="8777"/>
                    <a:pt x="9126" y="8863"/>
                  </a:cubicBezTo>
                  <a:cubicBezTo>
                    <a:pt x="9079" y="8870"/>
                    <a:pt x="9033" y="8875"/>
                    <a:pt x="8987" y="8881"/>
                  </a:cubicBezTo>
                  <a:cubicBezTo>
                    <a:pt x="8980" y="8914"/>
                    <a:pt x="8974" y="8946"/>
                    <a:pt x="8969" y="8979"/>
                  </a:cubicBezTo>
                  <a:cubicBezTo>
                    <a:pt x="8896" y="8896"/>
                    <a:pt x="8801" y="8829"/>
                    <a:pt x="8685" y="8844"/>
                  </a:cubicBezTo>
                  <a:cubicBezTo>
                    <a:pt x="8764" y="9001"/>
                    <a:pt x="8825" y="9168"/>
                    <a:pt x="8828" y="9345"/>
                  </a:cubicBezTo>
                  <a:cubicBezTo>
                    <a:pt x="8823" y="9465"/>
                    <a:pt x="8950" y="9509"/>
                    <a:pt x="9032" y="9566"/>
                  </a:cubicBezTo>
                  <a:cubicBezTo>
                    <a:pt x="8991" y="9627"/>
                    <a:pt x="8958" y="9697"/>
                    <a:pt x="8900" y="9742"/>
                  </a:cubicBezTo>
                  <a:cubicBezTo>
                    <a:pt x="8715" y="9777"/>
                    <a:pt x="8518" y="9736"/>
                    <a:pt x="8339" y="9809"/>
                  </a:cubicBezTo>
                  <a:cubicBezTo>
                    <a:pt x="8157" y="9871"/>
                    <a:pt x="8073" y="10065"/>
                    <a:pt x="7904" y="10146"/>
                  </a:cubicBezTo>
                  <a:cubicBezTo>
                    <a:pt x="7783" y="10210"/>
                    <a:pt x="7640" y="10229"/>
                    <a:pt x="7523" y="10300"/>
                  </a:cubicBezTo>
                  <a:cubicBezTo>
                    <a:pt x="7424" y="10393"/>
                    <a:pt x="7364" y="10517"/>
                    <a:pt x="7290" y="10629"/>
                  </a:cubicBezTo>
                  <a:cubicBezTo>
                    <a:pt x="7451" y="10842"/>
                    <a:pt x="7722" y="10735"/>
                    <a:pt x="7938" y="10703"/>
                  </a:cubicBezTo>
                  <a:cubicBezTo>
                    <a:pt x="8077" y="10682"/>
                    <a:pt x="8174" y="10574"/>
                    <a:pt x="8280" y="10492"/>
                  </a:cubicBezTo>
                  <a:cubicBezTo>
                    <a:pt x="8471" y="10331"/>
                    <a:pt x="8697" y="10196"/>
                    <a:pt x="8951" y="10174"/>
                  </a:cubicBezTo>
                  <a:cubicBezTo>
                    <a:pt x="8826" y="10263"/>
                    <a:pt x="8701" y="10354"/>
                    <a:pt x="8596" y="10467"/>
                  </a:cubicBezTo>
                  <a:lnTo>
                    <a:pt x="8764" y="10421"/>
                  </a:lnTo>
                  <a:cubicBezTo>
                    <a:pt x="8789" y="10480"/>
                    <a:pt x="8818" y="10538"/>
                    <a:pt x="8849" y="10594"/>
                  </a:cubicBezTo>
                  <a:lnTo>
                    <a:pt x="8527" y="10626"/>
                  </a:lnTo>
                  <a:cubicBezTo>
                    <a:pt x="8556" y="10667"/>
                    <a:pt x="8583" y="10709"/>
                    <a:pt x="8617" y="10746"/>
                  </a:cubicBezTo>
                  <a:cubicBezTo>
                    <a:pt x="8710" y="10732"/>
                    <a:pt x="8795" y="10691"/>
                    <a:pt x="8884" y="10660"/>
                  </a:cubicBezTo>
                  <a:cubicBezTo>
                    <a:pt x="8737" y="10835"/>
                    <a:pt x="8510" y="10904"/>
                    <a:pt x="8341" y="11051"/>
                  </a:cubicBezTo>
                  <a:cubicBezTo>
                    <a:pt x="8483" y="11016"/>
                    <a:pt x="8625" y="10965"/>
                    <a:pt x="8772" y="10953"/>
                  </a:cubicBezTo>
                  <a:cubicBezTo>
                    <a:pt x="8617" y="11067"/>
                    <a:pt x="8435" y="11146"/>
                    <a:pt x="8239" y="11126"/>
                  </a:cubicBezTo>
                  <a:cubicBezTo>
                    <a:pt x="8262" y="11165"/>
                    <a:pt x="8286" y="11204"/>
                    <a:pt x="8309" y="11243"/>
                  </a:cubicBezTo>
                  <a:cubicBezTo>
                    <a:pt x="8250" y="11222"/>
                    <a:pt x="8191" y="11200"/>
                    <a:pt x="8133" y="11178"/>
                  </a:cubicBezTo>
                  <a:cubicBezTo>
                    <a:pt x="8140" y="11214"/>
                    <a:pt x="8148" y="11249"/>
                    <a:pt x="8156" y="11284"/>
                  </a:cubicBezTo>
                  <a:cubicBezTo>
                    <a:pt x="8071" y="11243"/>
                    <a:pt x="7978" y="11210"/>
                    <a:pt x="7895" y="11170"/>
                  </a:cubicBezTo>
                  <a:cubicBezTo>
                    <a:pt x="7909" y="11288"/>
                    <a:pt x="7888" y="11419"/>
                    <a:pt x="7961" y="11520"/>
                  </a:cubicBezTo>
                  <a:cubicBezTo>
                    <a:pt x="8107" y="11706"/>
                    <a:pt x="8407" y="11683"/>
                    <a:pt x="8514" y="11910"/>
                  </a:cubicBezTo>
                  <a:cubicBezTo>
                    <a:pt x="8432" y="11865"/>
                    <a:pt x="8360" y="11794"/>
                    <a:pt x="8267" y="11775"/>
                  </a:cubicBezTo>
                  <a:cubicBezTo>
                    <a:pt x="8126" y="11785"/>
                    <a:pt x="7992" y="11848"/>
                    <a:pt x="7855" y="11878"/>
                  </a:cubicBezTo>
                  <a:cubicBezTo>
                    <a:pt x="7908" y="11972"/>
                    <a:pt x="7960" y="12066"/>
                    <a:pt x="8008" y="12162"/>
                  </a:cubicBezTo>
                  <a:lnTo>
                    <a:pt x="7821" y="11988"/>
                  </a:lnTo>
                  <a:cubicBezTo>
                    <a:pt x="7813" y="12038"/>
                    <a:pt x="7806" y="12088"/>
                    <a:pt x="7799" y="12138"/>
                  </a:cubicBezTo>
                  <a:cubicBezTo>
                    <a:pt x="7748" y="12030"/>
                    <a:pt x="7703" y="11918"/>
                    <a:pt x="7630" y="11823"/>
                  </a:cubicBezTo>
                  <a:cubicBezTo>
                    <a:pt x="7586" y="11829"/>
                    <a:pt x="7543" y="11843"/>
                    <a:pt x="7501" y="11853"/>
                  </a:cubicBezTo>
                  <a:cubicBezTo>
                    <a:pt x="7534" y="11747"/>
                    <a:pt x="7565" y="11642"/>
                    <a:pt x="7597" y="11535"/>
                  </a:cubicBezTo>
                  <a:cubicBezTo>
                    <a:pt x="7401" y="11434"/>
                    <a:pt x="7186" y="11461"/>
                    <a:pt x="6978" y="11496"/>
                  </a:cubicBezTo>
                  <a:cubicBezTo>
                    <a:pt x="6922" y="11626"/>
                    <a:pt x="6865" y="11755"/>
                    <a:pt x="6796" y="11878"/>
                  </a:cubicBezTo>
                  <a:cubicBezTo>
                    <a:pt x="6864" y="11932"/>
                    <a:pt x="6934" y="11985"/>
                    <a:pt x="7003" y="12039"/>
                  </a:cubicBezTo>
                  <a:cubicBezTo>
                    <a:pt x="6950" y="12044"/>
                    <a:pt x="6897" y="12050"/>
                    <a:pt x="6844" y="12056"/>
                  </a:cubicBezTo>
                  <a:cubicBezTo>
                    <a:pt x="6838" y="12088"/>
                    <a:pt x="6832" y="12121"/>
                    <a:pt x="6827" y="12153"/>
                  </a:cubicBezTo>
                  <a:cubicBezTo>
                    <a:pt x="6956" y="12138"/>
                    <a:pt x="7086" y="12127"/>
                    <a:pt x="7216" y="12130"/>
                  </a:cubicBezTo>
                  <a:lnTo>
                    <a:pt x="6875" y="12243"/>
                  </a:lnTo>
                  <a:cubicBezTo>
                    <a:pt x="7007" y="12403"/>
                    <a:pt x="7125" y="12575"/>
                    <a:pt x="7202" y="12768"/>
                  </a:cubicBezTo>
                  <a:cubicBezTo>
                    <a:pt x="7112" y="12636"/>
                    <a:pt x="7010" y="12499"/>
                    <a:pt x="6844" y="12463"/>
                  </a:cubicBezTo>
                  <a:cubicBezTo>
                    <a:pt x="6911" y="12550"/>
                    <a:pt x="6985" y="12632"/>
                    <a:pt x="7059" y="12713"/>
                  </a:cubicBezTo>
                  <a:lnTo>
                    <a:pt x="6872" y="12838"/>
                  </a:lnTo>
                  <a:cubicBezTo>
                    <a:pt x="6959" y="13025"/>
                    <a:pt x="7237" y="13009"/>
                    <a:pt x="7266" y="13231"/>
                  </a:cubicBezTo>
                  <a:cubicBezTo>
                    <a:pt x="7201" y="13181"/>
                    <a:pt x="7138" y="13130"/>
                    <a:pt x="7074" y="13078"/>
                  </a:cubicBezTo>
                  <a:cubicBezTo>
                    <a:pt x="7081" y="13118"/>
                    <a:pt x="7088" y="13156"/>
                    <a:pt x="7096" y="13195"/>
                  </a:cubicBezTo>
                  <a:cubicBezTo>
                    <a:pt x="7029" y="13129"/>
                    <a:pt x="6958" y="13064"/>
                    <a:pt x="6875" y="13018"/>
                  </a:cubicBezTo>
                  <a:cubicBezTo>
                    <a:pt x="6864" y="13071"/>
                    <a:pt x="6854" y="13122"/>
                    <a:pt x="6845" y="13174"/>
                  </a:cubicBezTo>
                  <a:cubicBezTo>
                    <a:pt x="6938" y="13274"/>
                    <a:pt x="7060" y="13422"/>
                    <a:pt x="7194" y="13287"/>
                  </a:cubicBezTo>
                  <a:cubicBezTo>
                    <a:pt x="7334" y="13402"/>
                    <a:pt x="7251" y="13571"/>
                    <a:pt x="7119" y="13647"/>
                  </a:cubicBezTo>
                  <a:cubicBezTo>
                    <a:pt x="7097" y="13588"/>
                    <a:pt x="7076" y="13528"/>
                    <a:pt x="7054" y="13469"/>
                  </a:cubicBezTo>
                  <a:cubicBezTo>
                    <a:pt x="6980" y="13535"/>
                    <a:pt x="6848" y="13590"/>
                    <a:pt x="6866" y="13710"/>
                  </a:cubicBezTo>
                  <a:cubicBezTo>
                    <a:pt x="6908" y="13791"/>
                    <a:pt x="6992" y="13837"/>
                    <a:pt x="7065" y="13888"/>
                  </a:cubicBezTo>
                  <a:cubicBezTo>
                    <a:pt x="7002" y="13958"/>
                    <a:pt x="6965" y="14044"/>
                    <a:pt x="6926" y="14129"/>
                  </a:cubicBezTo>
                  <a:cubicBezTo>
                    <a:pt x="6879" y="14225"/>
                    <a:pt x="6774" y="14269"/>
                    <a:pt x="6687" y="14320"/>
                  </a:cubicBezTo>
                  <a:cubicBezTo>
                    <a:pt x="6703" y="14342"/>
                    <a:pt x="6719" y="14363"/>
                    <a:pt x="6736" y="14384"/>
                  </a:cubicBezTo>
                  <a:cubicBezTo>
                    <a:pt x="6806" y="14342"/>
                    <a:pt x="6877" y="14300"/>
                    <a:pt x="6949" y="14259"/>
                  </a:cubicBezTo>
                  <a:cubicBezTo>
                    <a:pt x="6884" y="14347"/>
                    <a:pt x="6813" y="14431"/>
                    <a:pt x="6740" y="14512"/>
                  </a:cubicBezTo>
                  <a:cubicBezTo>
                    <a:pt x="6759" y="14591"/>
                    <a:pt x="6779" y="14670"/>
                    <a:pt x="6795" y="14749"/>
                  </a:cubicBezTo>
                  <a:cubicBezTo>
                    <a:pt x="6726" y="14708"/>
                    <a:pt x="6658" y="14665"/>
                    <a:pt x="6590" y="14621"/>
                  </a:cubicBezTo>
                  <a:cubicBezTo>
                    <a:pt x="6590" y="14663"/>
                    <a:pt x="6591" y="14705"/>
                    <a:pt x="6591" y="14746"/>
                  </a:cubicBezTo>
                  <a:lnTo>
                    <a:pt x="6401" y="14685"/>
                  </a:lnTo>
                  <a:cubicBezTo>
                    <a:pt x="6434" y="14745"/>
                    <a:pt x="6465" y="14806"/>
                    <a:pt x="6496" y="14866"/>
                  </a:cubicBezTo>
                  <a:lnTo>
                    <a:pt x="6902" y="14776"/>
                  </a:lnTo>
                  <a:cubicBezTo>
                    <a:pt x="6809" y="14854"/>
                    <a:pt x="6704" y="14930"/>
                    <a:pt x="6657" y="15046"/>
                  </a:cubicBezTo>
                  <a:cubicBezTo>
                    <a:pt x="6599" y="15146"/>
                    <a:pt x="6652" y="15260"/>
                    <a:pt x="6675" y="15362"/>
                  </a:cubicBezTo>
                  <a:cubicBezTo>
                    <a:pt x="6535" y="15261"/>
                    <a:pt x="6379" y="15184"/>
                    <a:pt x="6207" y="15159"/>
                  </a:cubicBezTo>
                  <a:cubicBezTo>
                    <a:pt x="6349" y="15253"/>
                    <a:pt x="6497" y="15338"/>
                    <a:pt x="6626" y="15449"/>
                  </a:cubicBezTo>
                  <a:lnTo>
                    <a:pt x="6460" y="15505"/>
                  </a:lnTo>
                  <a:cubicBezTo>
                    <a:pt x="6547" y="15531"/>
                    <a:pt x="6639" y="15554"/>
                    <a:pt x="6728" y="15579"/>
                  </a:cubicBezTo>
                  <a:lnTo>
                    <a:pt x="6425" y="15636"/>
                  </a:lnTo>
                  <a:lnTo>
                    <a:pt x="6586" y="15704"/>
                  </a:lnTo>
                  <a:cubicBezTo>
                    <a:pt x="6434" y="15712"/>
                    <a:pt x="6282" y="15711"/>
                    <a:pt x="6130" y="15718"/>
                  </a:cubicBezTo>
                  <a:cubicBezTo>
                    <a:pt x="6303" y="15818"/>
                    <a:pt x="6504" y="15853"/>
                    <a:pt x="6662" y="15712"/>
                  </a:cubicBezTo>
                  <a:cubicBezTo>
                    <a:pt x="6574" y="15861"/>
                    <a:pt x="6467" y="16002"/>
                    <a:pt x="6308" y="16082"/>
                  </a:cubicBezTo>
                  <a:cubicBezTo>
                    <a:pt x="6337" y="16142"/>
                    <a:pt x="6375" y="16199"/>
                    <a:pt x="6391" y="16264"/>
                  </a:cubicBezTo>
                  <a:cubicBezTo>
                    <a:pt x="6274" y="16434"/>
                    <a:pt x="6059" y="16496"/>
                    <a:pt x="5887" y="16596"/>
                  </a:cubicBezTo>
                  <a:cubicBezTo>
                    <a:pt x="5907" y="16647"/>
                    <a:pt x="5927" y="16697"/>
                    <a:pt x="5948" y="16747"/>
                  </a:cubicBezTo>
                  <a:cubicBezTo>
                    <a:pt x="5870" y="16850"/>
                    <a:pt x="5804" y="16963"/>
                    <a:pt x="5764" y="17086"/>
                  </a:cubicBezTo>
                  <a:cubicBezTo>
                    <a:pt x="5734" y="17076"/>
                    <a:pt x="5703" y="17067"/>
                    <a:pt x="5674" y="17057"/>
                  </a:cubicBezTo>
                  <a:cubicBezTo>
                    <a:pt x="5732" y="17142"/>
                    <a:pt x="5879" y="17209"/>
                    <a:pt x="5837" y="17329"/>
                  </a:cubicBezTo>
                  <a:cubicBezTo>
                    <a:pt x="5810" y="17433"/>
                    <a:pt x="5772" y="17534"/>
                    <a:pt x="5741" y="17637"/>
                  </a:cubicBezTo>
                  <a:cubicBezTo>
                    <a:pt x="5665" y="17652"/>
                    <a:pt x="5582" y="17649"/>
                    <a:pt x="5511" y="17684"/>
                  </a:cubicBezTo>
                  <a:cubicBezTo>
                    <a:pt x="5465" y="17744"/>
                    <a:pt x="5461" y="17824"/>
                    <a:pt x="5442" y="17894"/>
                  </a:cubicBezTo>
                  <a:lnTo>
                    <a:pt x="5286" y="17875"/>
                  </a:lnTo>
                  <a:cubicBezTo>
                    <a:pt x="5171" y="18005"/>
                    <a:pt x="5067" y="18148"/>
                    <a:pt x="4920" y="18244"/>
                  </a:cubicBezTo>
                  <a:cubicBezTo>
                    <a:pt x="4755" y="18400"/>
                    <a:pt x="4509" y="18373"/>
                    <a:pt x="4329" y="18501"/>
                  </a:cubicBezTo>
                  <a:cubicBezTo>
                    <a:pt x="4237" y="18579"/>
                    <a:pt x="4121" y="18530"/>
                    <a:pt x="4021" y="18501"/>
                  </a:cubicBezTo>
                  <a:lnTo>
                    <a:pt x="3967" y="18639"/>
                  </a:lnTo>
                  <a:cubicBezTo>
                    <a:pt x="3920" y="18624"/>
                    <a:pt x="3874" y="18608"/>
                    <a:pt x="3827" y="18592"/>
                  </a:cubicBezTo>
                  <a:cubicBezTo>
                    <a:pt x="3845" y="18630"/>
                    <a:pt x="3862" y="18667"/>
                    <a:pt x="3880" y="18705"/>
                  </a:cubicBezTo>
                  <a:cubicBezTo>
                    <a:pt x="3845" y="18710"/>
                    <a:pt x="3811" y="18714"/>
                    <a:pt x="3776" y="18718"/>
                  </a:cubicBezTo>
                  <a:cubicBezTo>
                    <a:pt x="3707" y="18572"/>
                    <a:pt x="3661" y="18394"/>
                    <a:pt x="3499" y="18324"/>
                  </a:cubicBezTo>
                  <a:cubicBezTo>
                    <a:pt x="3469" y="18451"/>
                    <a:pt x="3443" y="18579"/>
                    <a:pt x="3416" y="18706"/>
                  </a:cubicBezTo>
                  <a:cubicBezTo>
                    <a:pt x="3382" y="18627"/>
                    <a:pt x="3336" y="18555"/>
                    <a:pt x="3272" y="18496"/>
                  </a:cubicBezTo>
                  <a:cubicBezTo>
                    <a:pt x="3280" y="18442"/>
                    <a:pt x="3289" y="18388"/>
                    <a:pt x="3299" y="18334"/>
                  </a:cubicBezTo>
                  <a:cubicBezTo>
                    <a:pt x="3252" y="18353"/>
                    <a:pt x="3205" y="18375"/>
                    <a:pt x="3155" y="18386"/>
                  </a:cubicBezTo>
                  <a:cubicBezTo>
                    <a:pt x="3052" y="18338"/>
                    <a:pt x="3001" y="18218"/>
                    <a:pt x="2900" y="18173"/>
                  </a:cubicBezTo>
                  <a:cubicBezTo>
                    <a:pt x="2706" y="18228"/>
                    <a:pt x="2838" y="18426"/>
                    <a:pt x="2885" y="18546"/>
                  </a:cubicBezTo>
                  <a:lnTo>
                    <a:pt x="2665" y="18583"/>
                  </a:lnTo>
                  <a:cubicBezTo>
                    <a:pt x="2629" y="18475"/>
                    <a:pt x="2590" y="18369"/>
                    <a:pt x="2556" y="18260"/>
                  </a:cubicBezTo>
                  <a:cubicBezTo>
                    <a:pt x="2489" y="18366"/>
                    <a:pt x="2429" y="18479"/>
                    <a:pt x="2343" y="18570"/>
                  </a:cubicBezTo>
                  <a:cubicBezTo>
                    <a:pt x="2297" y="18525"/>
                    <a:pt x="2253" y="18473"/>
                    <a:pt x="2233" y="18411"/>
                  </a:cubicBezTo>
                  <a:cubicBezTo>
                    <a:pt x="2281" y="18300"/>
                    <a:pt x="2364" y="18210"/>
                    <a:pt x="2439" y="18116"/>
                  </a:cubicBezTo>
                  <a:cubicBezTo>
                    <a:pt x="2195" y="18183"/>
                    <a:pt x="1862" y="18124"/>
                    <a:pt x="1693" y="18351"/>
                  </a:cubicBezTo>
                  <a:cubicBezTo>
                    <a:pt x="1572" y="18507"/>
                    <a:pt x="1410" y="18622"/>
                    <a:pt x="1279" y="18767"/>
                  </a:cubicBezTo>
                  <a:cubicBezTo>
                    <a:pt x="1461" y="18939"/>
                    <a:pt x="1667" y="19115"/>
                    <a:pt x="1932" y="19120"/>
                  </a:cubicBezTo>
                  <a:cubicBezTo>
                    <a:pt x="1932" y="19178"/>
                    <a:pt x="1935" y="19236"/>
                    <a:pt x="1943" y="19294"/>
                  </a:cubicBezTo>
                  <a:cubicBezTo>
                    <a:pt x="1650" y="19220"/>
                    <a:pt x="1345" y="19264"/>
                    <a:pt x="1090" y="19430"/>
                  </a:cubicBezTo>
                  <a:cubicBezTo>
                    <a:pt x="1133" y="19537"/>
                    <a:pt x="1177" y="19643"/>
                    <a:pt x="1220" y="19750"/>
                  </a:cubicBezTo>
                  <a:cubicBezTo>
                    <a:pt x="1106" y="19674"/>
                    <a:pt x="1038" y="19436"/>
                    <a:pt x="870" y="19481"/>
                  </a:cubicBezTo>
                  <a:cubicBezTo>
                    <a:pt x="768" y="19521"/>
                    <a:pt x="789" y="19633"/>
                    <a:pt x="805" y="19718"/>
                  </a:cubicBezTo>
                  <a:cubicBezTo>
                    <a:pt x="728" y="19753"/>
                    <a:pt x="647" y="19785"/>
                    <a:pt x="580" y="19838"/>
                  </a:cubicBezTo>
                  <a:cubicBezTo>
                    <a:pt x="565" y="19977"/>
                    <a:pt x="685" y="20065"/>
                    <a:pt x="800" y="20110"/>
                  </a:cubicBezTo>
                  <a:cubicBezTo>
                    <a:pt x="790" y="20136"/>
                    <a:pt x="781" y="20161"/>
                    <a:pt x="773" y="20186"/>
                  </a:cubicBezTo>
                  <a:cubicBezTo>
                    <a:pt x="1154" y="20370"/>
                    <a:pt x="1543" y="20096"/>
                    <a:pt x="1933" y="20139"/>
                  </a:cubicBezTo>
                  <a:cubicBezTo>
                    <a:pt x="1783" y="20203"/>
                    <a:pt x="1632" y="20262"/>
                    <a:pt x="1483" y="20328"/>
                  </a:cubicBezTo>
                  <a:cubicBezTo>
                    <a:pt x="1652" y="20421"/>
                    <a:pt x="1827" y="20518"/>
                    <a:pt x="2023" y="20530"/>
                  </a:cubicBezTo>
                  <a:cubicBezTo>
                    <a:pt x="2196" y="20532"/>
                    <a:pt x="2360" y="20471"/>
                    <a:pt x="2520" y="20412"/>
                  </a:cubicBezTo>
                  <a:cubicBezTo>
                    <a:pt x="2511" y="20472"/>
                    <a:pt x="2502" y="20533"/>
                    <a:pt x="2494" y="20593"/>
                  </a:cubicBezTo>
                  <a:cubicBezTo>
                    <a:pt x="2567" y="20609"/>
                    <a:pt x="2641" y="20623"/>
                    <a:pt x="2710" y="20652"/>
                  </a:cubicBezTo>
                  <a:cubicBezTo>
                    <a:pt x="2714" y="20876"/>
                    <a:pt x="2544" y="21041"/>
                    <a:pt x="2344" y="21109"/>
                  </a:cubicBezTo>
                  <a:cubicBezTo>
                    <a:pt x="2288" y="21018"/>
                    <a:pt x="2241" y="20919"/>
                    <a:pt x="2166" y="20842"/>
                  </a:cubicBezTo>
                  <a:cubicBezTo>
                    <a:pt x="2075" y="20754"/>
                    <a:pt x="1931" y="20793"/>
                    <a:pt x="1821" y="20777"/>
                  </a:cubicBezTo>
                  <a:cubicBezTo>
                    <a:pt x="1761" y="20886"/>
                    <a:pt x="1691" y="20989"/>
                    <a:pt x="1616" y="21086"/>
                  </a:cubicBezTo>
                  <a:cubicBezTo>
                    <a:pt x="1628" y="20981"/>
                    <a:pt x="1703" y="20861"/>
                    <a:pt x="1653" y="20759"/>
                  </a:cubicBezTo>
                  <a:cubicBezTo>
                    <a:pt x="1464" y="20575"/>
                    <a:pt x="1220" y="20775"/>
                    <a:pt x="1028" y="20848"/>
                  </a:cubicBezTo>
                  <a:cubicBezTo>
                    <a:pt x="1147" y="20954"/>
                    <a:pt x="1271" y="21056"/>
                    <a:pt x="1386" y="21167"/>
                  </a:cubicBezTo>
                  <a:cubicBezTo>
                    <a:pt x="1204" y="21134"/>
                    <a:pt x="1023" y="21108"/>
                    <a:pt x="841" y="21083"/>
                  </a:cubicBezTo>
                  <a:cubicBezTo>
                    <a:pt x="947" y="21185"/>
                    <a:pt x="1050" y="21289"/>
                    <a:pt x="1162" y="21384"/>
                  </a:cubicBezTo>
                  <a:lnTo>
                    <a:pt x="1040" y="21444"/>
                  </a:lnTo>
                  <a:cubicBezTo>
                    <a:pt x="921" y="21315"/>
                    <a:pt x="762" y="21234"/>
                    <a:pt x="585" y="21228"/>
                  </a:cubicBezTo>
                  <a:cubicBezTo>
                    <a:pt x="599" y="21301"/>
                    <a:pt x="615" y="21373"/>
                    <a:pt x="632" y="21445"/>
                  </a:cubicBezTo>
                  <a:lnTo>
                    <a:pt x="480" y="21424"/>
                  </a:lnTo>
                  <a:cubicBezTo>
                    <a:pt x="485" y="21464"/>
                    <a:pt x="490" y="21503"/>
                    <a:pt x="495" y="21543"/>
                  </a:cubicBezTo>
                  <a:lnTo>
                    <a:pt x="311" y="21495"/>
                  </a:lnTo>
                  <a:cubicBezTo>
                    <a:pt x="216" y="21654"/>
                    <a:pt x="115" y="21809"/>
                    <a:pt x="0" y="21955"/>
                  </a:cubicBezTo>
                  <a:cubicBezTo>
                    <a:pt x="48" y="22182"/>
                    <a:pt x="23" y="22418"/>
                    <a:pt x="92" y="22640"/>
                  </a:cubicBezTo>
                  <a:cubicBezTo>
                    <a:pt x="102" y="22680"/>
                    <a:pt x="137" y="22706"/>
                    <a:pt x="172" y="22725"/>
                  </a:cubicBezTo>
                  <a:cubicBezTo>
                    <a:pt x="425" y="22854"/>
                    <a:pt x="716" y="22910"/>
                    <a:pt x="942" y="23088"/>
                  </a:cubicBezTo>
                  <a:cubicBezTo>
                    <a:pt x="1136" y="23232"/>
                    <a:pt x="1359" y="23326"/>
                    <a:pt x="1579" y="23420"/>
                  </a:cubicBezTo>
                  <a:cubicBezTo>
                    <a:pt x="1546" y="23475"/>
                    <a:pt x="1512" y="23530"/>
                    <a:pt x="1479" y="23585"/>
                  </a:cubicBezTo>
                  <a:cubicBezTo>
                    <a:pt x="1691" y="23768"/>
                    <a:pt x="1960" y="23860"/>
                    <a:pt x="2212" y="23971"/>
                  </a:cubicBezTo>
                  <a:cubicBezTo>
                    <a:pt x="2367" y="24041"/>
                    <a:pt x="2529" y="23950"/>
                    <a:pt x="2687" y="23945"/>
                  </a:cubicBezTo>
                  <a:cubicBezTo>
                    <a:pt x="2881" y="24181"/>
                    <a:pt x="3032" y="24450"/>
                    <a:pt x="3158" y="24727"/>
                  </a:cubicBezTo>
                  <a:cubicBezTo>
                    <a:pt x="3246" y="24911"/>
                    <a:pt x="3148" y="25114"/>
                    <a:pt x="3134" y="25302"/>
                  </a:cubicBezTo>
                  <a:cubicBezTo>
                    <a:pt x="3095" y="25490"/>
                    <a:pt x="3119" y="25683"/>
                    <a:pt x="3132" y="25873"/>
                  </a:cubicBezTo>
                  <a:cubicBezTo>
                    <a:pt x="3315" y="25939"/>
                    <a:pt x="3480" y="26044"/>
                    <a:pt x="3632" y="26164"/>
                  </a:cubicBezTo>
                  <a:lnTo>
                    <a:pt x="3495" y="26266"/>
                  </a:lnTo>
                  <a:cubicBezTo>
                    <a:pt x="3451" y="26189"/>
                    <a:pt x="3415" y="26103"/>
                    <a:pt x="3350" y="26040"/>
                  </a:cubicBezTo>
                  <a:cubicBezTo>
                    <a:pt x="3254" y="25992"/>
                    <a:pt x="3146" y="26036"/>
                    <a:pt x="3050" y="26060"/>
                  </a:cubicBezTo>
                  <a:cubicBezTo>
                    <a:pt x="2968" y="25999"/>
                    <a:pt x="2891" y="25890"/>
                    <a:pt x="2779" y="25900"/>
                  </a:cubicBezTo>
                  <a:cubicBezTo>
                    <a:pt x="2704" y="25960"/>
                    <a:pt x="2655" y="26045"/>
                    <a:pt x="2578" y="26102"/>
                  </a:cubicBezTo>
                  <a:cubicBezTo>
                    <a:pt x="2489" y="26098"/>
                    <a:pt x="2404" y="26069"/>
                    <a:pt x="2318" y="26049"/>
                  </a:cubicBezTo>
                  <a:cubicBezTo>
                    <a:pt x="2233" y="26223"/>
                    <a:pt x="2138" y="26403"/>
                    <a:pt x="2136" y="26602"/>
                  </a:cubicBezTo>
                  <a:cubicBezTo>
                    <a:pt x="2132" y="26738"/>
                    <a:pt x="2264" y="26820"/>
                    <a:pt x="2331" y="26922"/>
                  </a:cubicBezTo>
                  <a:cubicBezTo>
                    <a:pt x="2501" y="27126"/>
                    <a:pt x="2582" y="27443"/>
                    <a:pt x="2876" y="27509"/>
                  </a:cubicBezTo>
                  <a:cubicBezTo>
                    <a:pt x="2851" y="27534"/>
                    <a:pt x="2826" y="27559"/>
                    <a:pt x="2802" y="27584"/>
                  </a:cubicBezTo>
                  <a:cubicBezTo>
                    <a:pt x="2904" y="27647"/>
                    <a:pt x="3016" y="27697"/>
                    <a:pt x="3109" y="27773"/>
                  </a:cubicBezTo>
                  <a:cubicBezTo>
                    <a:pt x="3265" y="27942"/>
                    <a:pt x="3196" y="28256"/>
                    <a:pt x="3426" y="28370"/>
                  </a:cubicBezTo>
                  <a:cubicBezTo>
                    <a:pt x="3617" y="28467"/>
                    <a:pt x="3635" y="28697"/>
                    <a:pt x="3713" y="28874"/>
                  </a:cubicBezTo>
                  <a:cubicBezTo>
                    <a:pt x="4129" y="28809"/>
                    <a:pt x="4371" y="28425"/>
                    <a:pt x="4467" y="28045"/>
                  </a:cubicBezTo>
                  <a:lnTo>
                    <a:pt x="4888" y="28122"/>
                  </a:lnTo>
                  <a:cubicBezTo>
                    <a:pt x="4756" y="28437"/>
                    <a:pt x="4539" y="28715"/>
                    <a:pt x="4435" y="29041"/>
                  </a:cubicBezTo>
                  <a:cubicBezTo>
                    <a:pt x="4362" y="29263"/>
                    <a:pt x="4579" y="29441"/>
                    <a:pt x="4575" y="29655"/>
                  </a:cubicBezTo>
                  <a:cubicBezTo>
                    <a:pt x="4503" y="29901"/>
                    <a:pt x="4339" y="30125"/>
                    <a:pt x="4360" y="30394"/>
                  </a:cubicBezTo>
                  <a:cubicBezTo>
                    <a:pt x="4500" y="30546"/>
                    <a:pt x="4715" y="30587"/>
                    <a:pt x="4902" y="30653"/>
                  </a:cubicBezTo>
                  <a:cubicBezTo>
                    <a:pt x="5032" y="30380"/>
                    <a:pt x="5124" y="30085"/>
                    <a:pt x="5294" y="29834"/>
                  </a:cubicBezTo>
                  <a:cubicBezTo>
                    <a:pt x="5424" y="29666"/>
                    <a:pt x="5621" y="29949"/>
                    <a:pt x="5776" y="29835"/>
                  </a:cubicBezTo>
                  <a:cubicBezTo>
                    <a:pt x="5865" y="29750"/>
                    <a:pt x="5940" y="29652"/>
                    <a:pt x="6023" y="29562"/>
                  </a:cubicBezTo>
                  <a:cubicBezTo>
                    <a:pt x="5926" y="29778"/>
                    <a:pt x="5766" y="29956"/>
                    <a:pt x="5555" y="30066"/>
                  </a:cubicBezTo>
                  <a:cubicBezTo>
                    <a:pt x="5364" y="30158"/>
                    <a:pt x="5283" y="30361"/>
                    <a:pt x="5166" y="30522"/>
                  </a:cubicBezTo>
                  <a:cubicBezTo>
                    <a:pt x="5056" y="30665"/>
                    <a:pt x="4901" y="30768"/>
                    <a:pt x="4803" y="30921"/>
                  </a:cubicBezTo>
                  <a:cubicBezTo>
                    <a:pt x="5229" y="31143"/>
                    <a:pt x="5641" y="31504"/>
                    <a:pt x="6155" y="31447"/>
                  </a:cubicBezTo>
                  <a:cubicBezTo>
                    <a:pt x="6161" y="31481"/>
                    <a:pt x="6167" y="31515"/>
                    <a:pt x="6174" y="31550"/>
                  </a:cubicBezTo>
                  <a:lnTo>
                    <a:pt x="6434" y="31587"/>
                  </a:lnTo>
                  <a:cubicBezTo>
                    <a:pt x="6548" y="31763"/>
                    <a:pt x="6745" y="31833"/>
                    <a:pt x="6925" y="31919"/>
                  </a:cubicBezTo>
                  <a:cubicBezTo>
                    <a:pt x="6937" y="31825"/>
                    <a:pt x="6965" y="31735"/>
                    <a:pt x="6999" y="31648"/>
                  </a:cubicBezTo>
                  <a:cubicBezTo>
                    <a:pt x="7217" y="31143"/>
                    <a:pt x="7194" y="30569"/>
                    <a:pt x="7121" y="30034"/>
                  </a:cubicBezTo>
                  <a:cubicBezTo>
                    <a:pt x="7232" y="30090"/>
                    <a:pt x="7373" y="30150"/>
                    <a:pt x="7389" y="30290"/>
                  </a:cubicBezTo>
                  <a:cubicBezTo>
                    <a:pt x="7408" y="30479"/>
                    <a:pt x="7399" y="30669"/>
                    <a:pt x="7402" y="30858"/>
                  </a:cubicBezTo>
                  <a:cubicBezTo>
                    <a:pt x="7630" y="30828"/>
                    <a:pt x="7867" y="30804"/>
                    <a:pt x="8066" y="30676"/>
                  </a:cubicBezTo>
                  <a:cubicBezTo>
                    <a:pt x="8258" y="30601"/>
                    <a:pt x="8355" y="30411"/>
                    <a:pt x="8482" y="30262"/>
                  </a:cubicBezTo>
                  <a:cubicBezTo>
                    <a:pt x="8410" y="30430"/>
                    <a:pt x="8333" y="30596"/>
                    <a:pt x="8261" y="30764"/>
                  </a:cubicBezTo>
                  <a:cubicBezTo>
                    <a:pt x="8465" y="30688"/>
                    <a:pt x="8676" y="30624"/>
                    <a:pt x="8869" y="30520"/>
                  </a:cubicBezTo>
                  <a:cubicBezTo>
                    <a:pt x="8860" y="30620"/>
                    <a:pt x="8894" y="30738"/>
                    <a:pt x="8818" y="30817"/>
                  </a:cubicBezTo>
                  <a:cubicBezTo>
                    <a:pt x="8613" y="31067"/>
                    <a:pt x="8400" y="31345"/>
                    <a:pt x="8380" y="31681"/>
                  </a:cubicBezTo>
                  <a:cubicBezTo>
                    <a:pt x="8347" y="31928"/>
                    <a:pt x="8279" y="32169"/>
                    <a:pt x="8230" y="32413"/>
                  </a:cubicBezTo>
                  <a:cubicBezTo>
                    <a:pt x="8430" y="32410"/>
                    <a:pt x="8636" y="32432"/>
                    <a:pt x="8834" y="32393"/>
                  </a:cubicBezTo>
                  <a:cubicBezTo>
                    <a:pt x="8981" y="32303"/>
                    <a:pt x="9050" y="32132"/>
                    <a:pt x="9155" y="32001"/>
                  </a:cubicBezTo>
                  <a:cubicBezTo>
                    <a:pt x="9286" y="31774"/>
                    <a:pt x="9592" y="31695"/>
                    <a:pt x="9650" y="31418"/>
                  </a:cubicBezTo>
                  <a:cubicBezTo>
                    <a:pt x="9800" y="31356"/>
                    <a:pt x="9966" y="31316"/>
                    <a:pt x="10097" y="31216"/>
                  </a:cubicBezTo>
                  <a:cubicBezTo>
                    <a:pt x="10255" y="31074"/>
                    <a:pt x="10233" y="30832"/>
                    <a:pt x="10359" y="30669"/>
                  </a:cubicBezTo>
                  <a:cubicBezTo>
                    <a:pt x="10503" y="30482"/>
                    <a:pt x="10639" y="30272"/>
                    <a:pt x="10859" y="30166"/>
                  </a:cubicBezTo>
                  <a:cubicBezTo>
                    <a:pt x="10868" y="30377"/>
                    <a:pt x="10845" y="30587"/>
                    <a:pt x="10837" y="30798"/>
                  </a:cubicBezTo>
                  <a:cubicBezTo>
                    <a:pt x="10571" y="30933"/>
                    <a:pt x="10567" y="31266"/>
                    <a:pt x="10391" y="31475"/>
                  </a:cubicBezTo>
                  <a:cubicBezTo>
                    <a:pt x="10249" y="31648"/>
                    <a:pt x="10057" y="31773"/>
                    <a:pt x="9922" y="31952"/>
                  </a:cubicBezTo>
                  <a:cubicBezTo>
                    <a:pt x="9810" y="32252"/>
                    <a:pt x="9690" y="32548"/>
                    <a:pt x="9571" y="32845"/>
                  </a:cubicBezTo>
                  <a:cubicBezTo>
                    <a:pt x="9710" y="32827"/>
                    <a:pt x="9848" y="32806"/>
                    <a:pt x="9987" y="32781"/>
                  </a:cubicBezTo>
                  <a:cubicBezTo>
                    <a:pt x="9965" y="32832"/>
                    <a:pt x="9943" y="32882"/>
                    <a:pt x="9922" y="32932"/>
                  </a:cubicBezTo>
                  <a:cubicBezTo>
                    <a:pt x="10399" y="32919"/>
                    <a:pt x="10638" y="32443"/>
                    <a:pt x="10793" y="32057"/>
                  </a:cubicBezTo>
                  <a:cubicBezTo>
                    <a:pt x="10870" y="31861"/>
                    <a:pt x="10678" y="31729"/>
                    <a:pt x="10613" y="31568"/>
                  </a:cubicBezTo>
                  <a:cubicBezTo>
                    <a:pt x="10601" y="31404"/>
                    <a:pt x="10708" y="31260"/>
                    <a:pt x="10815" y="31147"/>
                  </a:cubicBezTo>
                  <a:cubicBezTo>
                    <a:pt x="10760" y="31297"/>
                    <a:pt x="10681" y="31452"/>
                    <a:pt x="10720" y="31617"/>
                  </a:cubicBezTo>
                  <a:cubicBezTo>
                    <a:pt x="10750" y="31704"/>
                    <a:pt x="10835" y="31802"/>
                    <a:pt x="10936" y="31771"/>
                  </a:cubicBezTo>
                  <a:cubicBezTo>
                    <a:pt x="11173" y="31706"/>
                    <a:pt x="11398" y="31603"/>
                    <a:pt x="11635" y="31536"/>
                  </a:cubicBezTo>
                  <a:cubicBezTo>
                    <a:pt x="11522" y="31741"/>
                    <a:pt x="11290" y="31718"/>
                    <a:pt x="11111" y="31809"/>
                  </a:cubicBezTo>
                  <a:cubicBezTo>
                    <a:pt x="11024" y="31942"/>
                    <a:pt x="11001" y="32108"/>
                    <a:pt x="10911" y="32241"/>
                  </a:cubicBezTo>
                  <a:cubicBezTo>
                    <a:pt x="10744" y="32594"/>
                    <a:pt x="10442" y="32875"/>
                    <a:pt x="10339" y="33257"/>
                  </a:cubicBezTo>
                  <a:cubicBezTo>
                    <a:pt x="10786" y="33206"/>
                    <a:pt x="11234" y="33220"/>
                    <a:pt x="11683" y="33247"/>
                  </a:cubicBezTo>
                  <a:cubicBezTo>
                    <a:pt x="11771" y="32996"/>
                    <a:pt x="11832" y="32738"/>
                    <a:pt x="11842" y="32472"/>
                  </a:cubicBezTo>
                  <a:cubicBezTo>
                    <a:pt x="11957" y="32702"/>
                    <a:pt x="11861" y="32930"/>
                    <a:pt x="11791" y="33151"/>
                  </a:cubicBezTo>
                  <a:cubicBezTo>
                    <a:pt x="12108" y="33131"/>
                    <a:pt x="12152" y="32771"/>
                    <a:pt x="12360" y="32601"/>
                  </a:cubicBezTo>
                  <a:cubicBezTo>
                    <a:pt x="12541" y="32458"/>
                    <a:pt x="12517" y="32205"/>
                    <a:pt x="12587" y="32006"/>
                  </a:cubicBezTo>
                  <a:cubicBezTo>
                    <a:pt x="12578" y="32290"/>
                    <a:pt x="12530" y="32573"/>
                    <a:pt x="12539" y="32858"/>
                  </a:cubicBezTo>
                  <a:cubicBezTo>
                    <a:pt x="12539" y="32918"/>
                    <a:pt x="12533" y="32990"/>
                    <a:pt x="12473" y="33023"/>
                  </a:cubicBezTo>
                  <a:cubicBezTo>
                    <a:pt x="12216" y="33181"/>
                    <a:pt x="11954" y="33332"/>
                    <a:pt x="11696" y="33488"/>
                  </a:cubicBezTo>
                  <a:cubicBezTo>
                    <a:pt x="11410" y="33541"/>
                    <a:pt x="11126" y="33457"/>
                    <a:pt x="10857" y="33370"/>
                  </a:cubicBezTo>
                  <a:cubicBezTo>
                    <a:pt x="11095" y="33703"/>
                    <a:pt x="10679" y="33967"/>
                    <a:pt x="10470" y="34162"/>
                  </a:cubicBezTo>
                  <a:cubicBezTo>
                    <a:pt x="10535" y="34363"/>
                    <a:pt x="10737" y="34481"/>
                    <a:pt x="10941" y="34482"/>
                  </a:cubicBezTo>
                  <a:cubicBezTo>
                    <a:pt x="11095" y="34454"/>
                    <a:pt x="11228" y="34361"/>
                    <a:pt x="11370" y="34300"/>
                  </a:cubicBezTo>
                  <a:cubicBezTo>
                    <a:pt x="11277" y="34451"/>
                    <a:pt x="11124" y="34546"/>
                    <a:pt x="10980" y="34642"/>
                  </a:cubicBezTo>
                  <a:cubicBezTo>
                    <a:pt x="11264" y="34674"/>
                    <a:pt x="11538" y="34606"/>
                    <a:pt x="11814" y="34551"/>
                  </a:cubicBezTo>
                  <a:cubicBezTo>
                    <a:pt x="11793" y="34464"/>
                    <a:pt x="11771" y="34376"/>
                    <a:pt x="11751" y="34288"/>
                  </a:cubicBezTo>
                  <a:cubicBezTo>
                    <a:pt x="11791" y="34338"/>
                    <a:pt x="11831" y="34389"/>
                    <a:pt x="11872" y="34439"/>
                  </a:cubicBezTo>
                  <a:cubicBezTo>
                    <a:pt x="12011" y="34263"/>
                    <a:pt x="12132" y="34070"/>
                    <a:pt x="12304" y="33923"/>
                  </a:cubicBezTo>
                  <a:cubicBezTo>
                    <a:pt x="12499" y="33811"/>
                    <a:pt x="12746" y="33817"/>
                    <a:pt x="12916" y="33656"/>
                  </a:cubicBezTo>
                  <a:cubicBezTo>
                    <a:pt x="12895" y="33769"/>
                    <a:pt x="12882" y="33883"/>
                    <a:pt x="12870" y="33997"/>
                  </a:cubicBezTo>
                  <a:cubicBezTo>
                    <a:pt x="13088" y="34025"/>
                    <a:pt x="13351" y="33959"/>
                    <a:pt x="13531" y="34114"/>
                  </a:cubicBezTo>
                  <a:cubicBezTo>
                    <a:pt x="13656" y="34196"/>
                    <a:pt x="13818" y="34190"/>
                    <a:pt x="13960" y="34229"/>
                  </a:cubicBezTo>
                  <a:cubicBezTo>
                    <a:pt x="13843" y="34256"/>
                    <a:pt x="13730" y="34277"/>
                    <a:pt x="13617" y="34313"/>
                  </a:cubicBezTo>
                  <a:cubicBezTo>
                    <a:pt x="13767" y="34504"/>
                    <a:pt x="14013" y="34567"/>
                    <a:pt x="14236" y="34628"/>
                  </a:cubicBezTo>
                  <a:cubicBezTo>
                    <a:pt x="14054" y="34750"/>
                    <a:pt x="13848" y="34821"/>
                    <a:pt x="13638" y="34877"/>
                  </a:cubicBezTo>
                  <a:cubicBezTo>
                    <a:pt x="13603" y="35083"/>
                    <a:pt x="13660" y="35294"/>
                    <a:pt x="13635" y="35502"/>
                  </a:cubicBezTo>
                  <a:cubicBezTo>
                    <a:pt x="13712" y="35449"/>
                    <a:pt x="13801" y="35423"/>
                    <a:pt x="13892" y="35459"/>
                  </a:cubicBezTo>
                  <a:cubicBezTo>
                    <a:pt x="13942" y="35434"/>
                    <a:pt x="13991" y="35408"/>
                    <a:pt x="14042" y="35382"/>
                  </a:cubicBezTo>
                  <a:cubicBezTo>
                    <a:pt x="13941" y="35550"/>
                    <a:pt x="13914" y="35748"/>
                    <a:pt x="14038" y="35908"/>
                  </a:cubicBezTo>
                  <a:cubicBezTo>
                    <a:pt x="14238" y="35753"/>
                    <a:pt x="14424" y="35577"/>
                    <a:pt x="14554" y="35357"/>
                  </a:cubicBezTo>
                  <a:cubicBezTo>
                    <a:pt x="14551" y="35561"/>
                    <a:pt x="14442" y="35742"/>
                    <a:pt x="14417" y="35937"/>
                  </a:cubicBezTo>
                  <a:cubicBezTo>
                    <a:pt x="14540" y="36121"/>
                    <a:pt x="14787" y="36016"/>
                    <a:pt x="14972" y="36035"/>
                  </a:cubicBezTo>
                  <a:cubicBezTo>
                    <a:pt x="15104" y="36017"/>
                    <a:pt x="15167" y="36152"/>
                    <a:pt x="15246" y="36230"/>
                  </a:cubicBezTo>
                  <a:lnTo>
                    <a:pt x="15246" y="362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5" name="Svalbard">
              <a:extLst>
                <a:ext uri="{FF2B5EF4-FFF2-40B4-BE49-F238E27FC236}">
                  <a16:creationId xmlns:a16="http://schemas.microsoft.com/office/drawing/2014/main" id="{D2DC18DF-6457-0FE5-30EE-1AC9E9AC3F8A}"/>
                </a:ext>
              </a:extLst>
            </p:cNvPr>
            <p:cNvSpPr>
              <a:spLocks/>
            </p:cNvSpPr>
            <p:nvPr/>
          </p:nvSpPr>
          <p:spPr bwMode="auto">
            <a:xfrm>
              <a:off x="6077025" y="1220849"/>
              <a:ext cx="395746" cy="482488"/>
            </a:xfrm>
            <a:custGeom>
              <a:avLst/>
              <a:gdLst/>
              <a:ahLst/>
              <a:cxnLst/>
              <a:rect l="l" t="t" r="r" b="b"/>
              <a:pathLst>
                <a:path w="398901" h="486334">
                  <a:moveTo>
                    <a:pt x="276864" y="302365"/>
                  </a:moveTo>
                  <a:lnTo>
                    <a:pt x="296900" y="302365"/>
                  </a:lnTo>
                  <a:lnTo>
                    <a:pt x="304186" y="313294"/>
                  </a:lnTo>
                  <a:lnTo>
                    <a:pt x="298722" y="335152"/>
                  </a:lnTo>
                  <a:lnTo>
                    <a:pt x="338794" y="362474"/>
                  </a:lnTo>
                  <a:lnTo>
                    <a:pt x="338794" y="366117"/>
                  </a:lnTo>
                  <a:lnTo>
                    <a:pt x="287793" y="413475"/>
                  </a:lnTo>
                  <a:lnTo>
                    <a:pt x="280507" y="408011"/>
                  </a:lnTo>
                  <a:lnTo>
                    <a:pt x="287793" y="384331"/>
                  </a:lnTo>
                  <a:lnTo>
                    <a:pt x="280507" y="384331"/>
                  </a:lnTo>
                  <a:lnTo>
                    <a:pt x="265935" y="386153"/>
                  </a:lnTo>
                  <a:lnTo>
                    <a:pt x="249542" y="391617"/>
                  </a:lnTo>
                  <a:lnTo>
                    <a:pt x="242256" y="391617"/>
                  </a:lnTo>
                  <a:lnTo>
                    <a:pt x="242256" y="389796"/>
                  </a:lnTo>
                  <a:lnTo>
                    <a:pt x="260471" y="340616"/>
                  </a:lnTo>
                  <a:lnTo>
                    <a:pt x="245899" y="322401"/>
                  </a:lnTo>
                  <a:lnTo>
                    <a:pt x="242256" y="318758"/>
                  </a:lnTo>
                  <a:lnTo>
                    <a:pt x="245899" y="318758"/>
                  </a:lnTo>
                  <a:close/>
                  <a:moveTo>
                    <a:pt x="250457" y="250806"/>
                  </a:moveTo>
                  <a:lnTo>
                    <a:pt x="270487" y="250806"/>
                  </a:lnTo>
                  <a:lnTo>
                    <a:pt x="277777" y="261741"/>
                  </a:lnTo>
                  <a:lnTo>
                    <a:pt x="282335" y="294523"/>
                  </a:lnTo>
                  <a:lnTo>
                    <a:pt x="245904" y="304539"/>
                  </a:lnTo>
                  <a:lnTo>
                    <a:pt x="234066" y="289064"/>
                  </a:lnTo>
                  <a:cubicBezTo>
                    <a:pt x="232846" y="280864"/>
                    <a:pt x="231636" y="272659"/>
                    <a:pt x="230416" y="264459"/>
                  </a:cubicBezTo>
                  <a:close/>
                  <a:moveTo>
                    <a:pt x="139341" y="60109"/>
                  </a:moveTo>
                  <a:lnTo>
                    <a:pt x="169396" y="81967"/>
                  </a:lnTo>
                  <a:lnTo>
                    <a:pt x="183056" y="117485"/>
                  </a:lnTo>
                  <a:lnTo>
                    <a:pt x="204914" y="136611"/>
                  </a:lnTo>
                  <a:lnTo>
                    <a:pt x="204914" y="177593"/>
                  </a:lnTo>
                  <a:lnTo>
                    <a:pt x="240433" y="202184"/>
                  </a:lnTo>
                  <a:lnTo>
                    <a:pt x="267755" y="224041"/>
                  </a:lnTo>
                  <a:lnTo>
                    <a:pt x="267755" y="240434"/>
                  </a:lnTo>
                  <a:lnTo>
                    <a:pt x="221308" y="240434"/>
                  </a:lnTo>
                  <a:lnTo>
                    <a:pt x="199450" y="303275"/>
                  </a:lnTo>
                  <a:lnTo>
                    <a:pt x="198541" y="303585"/>
                  </a:lnTo>
                  <a:lnTo>
                    <a:pt x="198541" y="329688"/>
                  </a:lnTo>
                  <a:lnTo>
                    <a:pt x="187613" y="333331"/>
                  </a:lnTo>
                  <a:lnTo>
                    <a:pt x="182149" y="389796"/>
                  </a:lnTo>
                  <a:lnTo>
                    <a:pt x="182149" y="391618"/>
                  </a:lnTo>
                  <a:lnTo>
                    <a:pt x="169398" y="395261"/>
                  </a:lnTo>
                  <a:lnTo>
                    <a:pt x="174863" y="400724"/>
                  </a:lnTo>
                  <a:lnTo>
                    <a:pt x="174863" y="402546"/>
                  </a:lnTo>
                  <a:lnTo>
                    <a:pt x="173041" y="402546"/>
                  </a:lnTo>
                  <a:lnTo>
                    <a:pt x="163934" y="411653"/>
                  </a:lnTo>
                  <a:lnTo>
                    <a:pt x="163934" y="446262"/>
                  </a:lnTo>
                  <a:lnTo>
                    <a:pt x="153005" y="459013"/>
                  </a:lnTo>
                  <a:lnTo>
                    <a:pt x="153005" y="484513"/>
                  </a:lnTo>
                  <a:lnTo>
                    <a:pt x="136611" y="486334"/>
                  </a:lnTo>
                  <a:lnTo>
                    <a:pt x="134789" y="486334"/>
                  </a:lnTo>
                  <a:lnTo>
                    <a:pt x="118397" y="455369"/>
                  </a:lnTo>
                  <a:lnTo>
                    <a:pt x="118397" y="451726"/>
                  </a:lnTo>
                  <a:lnTo>
                    <a:pt x="134789" y="440797"/>
                  </a:lnTo>
                  <a:lnTo>
                    <a:pt x="91074" y="428047"/>
                  </a:lnTo>
                  <a:lnTo>
                    <a:pt x="89253" y="424404"/>
                  </a:lnTo>
                  <a:lnTo>
                    <a:pt x="80145" y="386153"/>
                  </a:lnTo>
                  <a:lnTo>
                    <a:pt x="80145" y="384332"/>
                  </a:lnTo>
                  <a:lnTo>
                    <a:pt x="89253" y="384332"/>
                  </a:lnTo>
                  <a:lnTo>
                    <a:pt x="96539" y="386153"/>
                  </a:lnTo>
                  <a:lnTo>
                    <a:pt x="109289" y="386153"/>
                  </a:lnTo>
                  <a:lnTo>
                    <a:pt x="118397" y="389796"/>
                  </a:lnTo>
                  <a:lnTo>
                    <a:pt x="123861" y="389796"/>
                  </a:lnTo>
                  <a:lnTo>
                    <a:pt x="98360" y="371581"/>
                  </a:lnTo>
                  <a:lnTo>
                    <a:pt x="98360" y="367938"/>
                  </a:lnTo>
                  <a:lnTo>
                    <a:pt x="102003" y="367938"/>
                  </a:lnTo>
                  <a:lnTo>
                    <a:pt x="147540" y="355188"/>
                  </a:lnTo>
                  <a:lnTo>
                    <a:pt x="147540" y="344259"/>
                  </a:lnTo>
                  <a:lnTo>
                    <a:pt x="78325" y="362474"/>
                  </a:lnTo>
                  <a:lnTo>
                    <a:pt x="73688" y="334655"/>
                  </a:lnTo>
                  <a:lnTo>
                    <a:pt x="71036" y="333330"/>
                  </a:lnTo>
                  <a:lnTo>
                    <a:pt x="73768" y="314204"/>
                  </a:lnTo>
                  <a:lnTo>
                    <a:pt x="92894" y="314204"/>
                  </a:lnTo>
                  <a:lnTo>
                    <a:pt x="117483" y="289614"/>
                  </a:lnTo>
                  <a:lnTo>
                    <a:pt x="144806" y="278685"/>
                  </a:lnTo>
                  <a:lnTo>
                    <a:pt x="142074" y="254095"/>
                  </a:lnTo>
                  <a:lnTo>
                    <a:pt x="128412" y="267756"/>
                  </a:lnTo>
                  <a:lnTo>
                    <a:pt x="109288" y="265023"/>
                  </a:lnTo>
                  <a:lnTo>
                    <a:pt x="117483" y="232237"/>
                  </a:lnTo>
                  <a:lnTo>
                    <a:pt x="101091" y="237702"/>
                  </a:lnTo>
                  <a:lnTo>
                    <a:pt x="101091" y="273220"/>
                  </a:lnTo>
                  <a:lnTo>
                    <a:pt x="81965" y="300543"/>
                  </a:lnTo>
                  <a:lnTo>
                    <a:pt x="68304" y="292346"/>
                  </a:lnTo>
                  <a:lnTo>
                    <a:pt x="51911" y="273220"/>
                  </a:lnTo>
                  <a:lnTo>
                    <a:pt x="57376" y="262291"/>
                  </a:lnTo>
                  <a:lnTo>
                    <a:pt x="38250" y="251363"/>
                  </a:lnTo>
                  <a:lnTo>
                    <a:pt x="13660" y="218576"/>
                  </a:lnTo>
                  <a:lnTo>
                    <a:pt x="40982" y="210379"/>
                  </a:lnTo>
                  <a:lnTo>
                    <a:pt x="30053" y="183058"/>
                  </a:lnTo>
                  <a:lnTo>
                    <a:pt x="16392" y="191255"/>
                  </a:lnTo>
                  <a:lnTo>
                    <a:pt x="10929" y="180326"/>
                  </a:lnTo>
                  <a:lnTo>
                    <a:pt x="0" y="133878"/>
                  </a:lnTo>
                  <a:lnTo>
                    <a:pt x="16392" y="114753"/>
                  </a:lnTo>
                  <a:lnTo>
                    <a:pt x="27321" y="90162"/>
                  </a:lnTo>
                  <a:lnTo>
                    <a:pt x="40982" y="109288"/>
                  </a:lnTo>
                  <a:lnTo>
                    <a:pt x="46447" y="95627"/>
                  </a:lnTo>
                  <a:lnTo>
                    <a:pt x="81965" y="87430"/>
                  </a:lnTo>
                  <a:lnTo>
                    <a:pt x="54644" y="128414"/>
                  </a:lnTo>
                  <a:lnTo>
                    <a:pt x="76501" y="136611"/>
                  </a:lnTo>
                  <a:lnTo>
                    <a:pt x="103823" y="95627"/>
                  </a:lnTo>
                  <a:lnTo>
                    <a:pt x="131145" y="177593"/>
                  </a:lnTo>
                  <a:lnTo>
                    <a:pt x="131145" y="133878"/>
                  </a:lnTo>
                  <a:lnTo>
                    <a:pt x="120217" y="95627"/>
                  </a:lnTo>
                  <a:close/>
                  <a:moveTo>
                    <a:pt x="221308" y="0"/>
                  </a:moveTo>
                  <a:lnTo>
                    <a:pt x="254095" y="35518"/>
                  </a:lnTo>
                  <a:lnTo>
                    <a:pt x="289613" y="62841"/>
                  </a:lnTo>
                  <a:lnTo>
                    <a:pt x="275952" y="2732"/>
                  </a:lnTo>
                  <a:lnTo>
                    <a:pt x="336060" y="27323"/>
                  </a:lnTo>
                  <a:lnTo>
                    <a:pt x="393437" y="46447"/>
                  </a:lnTo>
                  <a:lnTo>
                    <a:pt x="398901" y="81967"/>
                  </a:lnTo>
                  <a:lnTo>
                    <a:pt x="366115" y="122949"/>
                  </a:lnTo>
                  <a:lnTo>
                    <a:pt x="366115" y="147539"/>
                  </a:lnTo>
                  <a:lnTo>
                    <a:pt x="316936" y="172129"/>
                  </a:lnTo>
                  <a:lnTo>
                    <a:pt x="284149" y="147539"/>
                  </a:lnTo>
                  <a:lnTo>
                    <a:pt x="240434" y="155735"/>
                  </a:lnTo>
                  <a:lnTo>
                    <a:pt x="218576" y="128414"/>
                  </a:lnTo>
                  <a:lnTo>
                    <a:pt x="265024" y="109288"/>
                  </a:lnTo>
                  <a:lnTo>
                    <a:pt x="259559" y="95627"/>
                  </a:lnTo>
                  <a:lnTo>
                    <a:pt x="204914" y="109288"/>
                  </a:lnTo>
                  <a:lnTo>
                    <a:pt x="172128" y="62841"/>
                  </a:lnTo>
                  <a:lnTo>
                    <a:pt x="191253" y="4371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6" name="Iceland">
              <a:extLst>
                <a:ext uri="{FF2B5EF4-FFF2-40B4-BE49-F238E27FC236}">
                  <a16:creationId xmlns:a16="http://schemas.microsoft.com/office/drawing/2014/main" id="{6DAE4177-A6CA-4487-9B2E-8E95D23B3BF2}"/>
                </a:ext>
              </a:extLst>
            </p:cNvPr>
            <p:cNvSpPr>
              <a:spLocks/>
            </p:cNvSpPr>
            <p:nvPr/>
          </p:nvSpPr>
          <p:spPr bwMode="auto">
            <a:xfrm>
              <a:off x="5245778" y="2467723"/>
              <a:ext cx="262024" cy="178900"/>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7" name="Portugal">
              <a:extLst>
                <a:ext uri="{FF2B5EF4-FFF2-40B4-BE49-F238E27FC236}">
                  <a16:creationId xmlns:a16="http://schemas.microsoft.com/office/drawing/2014/main" id="{EDE96ADA-65CF-674A-616C-27F3778F818E}"/>
                </a:ext>
              </a:extLst>
            </p:cNvPr>
            <p:cNvSpPr>
              <a:spLocks/>
            </p:cNvSpPr>
            <p:nvPr/>
          </p:nvSpPr>
          <p:spPr bwMode="auto">
            <a:xfrm>
              <a:off x="5607191" y="3494134"/>
              <a:ext cx="77705" cy="155407"/>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8" name="Spain">
              <a:extLst>
                <a:ext uri="{FF2B5EF4-FFF2-40B4-BE49-F238E27FC236}">
                  <a16:creationId xmlns:a16="http://schemas.microsoft.com/office/drawing/2014/main" id="{872DCD39-C326-8545-EB6C-56C988639520}"/>
                </a:ext>
              </a:extLst>
            </p:cNvPr>
            <p:cNvSpPr>
              <a:spLocks/>
            </p:cNvSpPr>
            <p:nvPr/>
          </p:nvSpPr>
          <p:spPr bwMode="auto">
            <a:xfrm>
              <a:off x="5610805" y="3441730"/>
              <a:ext cx="296358" cy="236726"/>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9" name="France">
              <a:extLst>
                <a:ext uri="{FF2B5EF4-FFF2-40B4-BE49-F238E27FC236}">
                  <a16:creationId xmlns:a16="http://schemas.microsoft.com/office/drawing/2014/main" id="{2BCBCAC6-67E5-0607-71FF-F4379A629060}"/>
                </a:ext>
              </a:extLst>
            </p:cNvPr>
            <p:cNvSpPr>
              <a:spLocks/>
            </p:cNvSpPr>
            <p:nvPr/>
          </p:nvSpPr>
          <p:spPr bwMode="auto">
            <a:xfrm>
              <a:off x="5715614" y="3185127"/>
              <a:ext cx="301780" cy="30358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0" name="Ireland">
              <a:extLst>
                <a:ext uri="{FF2B5EF4-FFF2-40B4-BE49-F238E27FC236}">
                  <a16:creationId xmlns:a16="http://schemas.microsoft.com/office/drawing/2014/main" id="{FF18AB2F-5917-9B89-490B-557611D7F93C}"/>
                </a:ext>
              </a:extLst>
            </p:cNvPr>
            <p:cNvSpPr>
              <a:spLocks noEditPoints="1"/>
            </p:cNvSpPr>
            <p:nvPr/>
          </p:nvSpPr>
          <p:spPr bwMode="auto">
            <a:xfrm>
              <a:off x="5583698" y="3022491"/>
              <a:ext cx="104809" cy="149986"/>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1" name="Austria">
              <a:extLst>
                <a:ext uri="{FF2B5EF4-FFF2-40B4-BE49-F238E27FC236}">
                  <a16:creationId xmlns:a16="http://schemas.microsoft.com/office/drawing/2014/main" id="{5F7F9D56-185A-D202-164A-AC41C3005E95}"/>
                </a:ext>
              </a:extLst>
            </p:cNvPr>
            <p:cNvSpPr>
              <a:spLocks/>
            </p:cNvSpPr>
            <p:nvPr/>
          </p:nvSpPr>
          <p:spPr bwMode="auto">
            <a:xfrm>
              <a:off x="6049920" y="3261023"/>
              <a:ext cx="182514" cy="90353"/>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2" name="Belgium">
              <a:extLst>
                <a:ext uri="{FF2B5EF4-FFF2-40B4-BE49-F238E27FC236}">
                  <a16:creationId xmlns:a16="http://schemas.microsoft.com/office/drawing/2014/main" id="{70FED76B-05E8-A60F-8159-06833C505ABB}"/>
                </a:ext>
              </a:extLst>
            </p:cNvPr>
            <p:cNvSpPr>
              <a:spLocks/>
            </p:cNvSpPr>
            <p:nvPr/>
          </p:nvSpPr>
          <p:spPr bwMode="auto">
            <a:xfrm>
              <a:off x="5890898" y="3174285"/>
              <a:ext cx="83124" cy="66862"/>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3" name="Poland">
              <a:extLst>
                <a:ext uri="{FF2B5EF4-FFF2-40B4-BE49-F238E27FC236}">
                  <a16:creationId xmlns:a16="http://schemas.microsoft.com/office/drawing/2014/main" id="{4E820625-3361-673A-C94E-70B43D6CAE41}"/>
                </a:ext>
              </a:extLst>
            </p:cNvPr>
            <p:cNvSpPr>
              <a:spLocks/>
            </p:cNvSpPr>
            <p:nvPr/>
          </p:nvSpPr>
          <p:spPr bwMode="auto">
            <a:xfrm>
              <a:off x="6160151" y="3038754"/>
              <a:ext cx="234918" cy="222269"/>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4" name="Sardinia (Italy)">
              <a:extLst>
                <a:ext uri="{FF2B5EF4-FFF2-40B4-BE49-F238E27FC236}">
                  <a16:creationId xmlns:a16="http://schemas.microsoft.com/office/drawing/2014/main" id="{3051027D-C675-3D6A-D4A2-AD5A1E49A755}"/>
                </a:ext>
              </a:extLst>
            </p:cNvPr>
            <p:cNvSpPr>
              <a:spLocks/>
            </p:cNvSpPr>
            <p:nvPr/>
          </p:nvSpPr>
          <p:spPr bwMode="auto">
            <a:xfrm>
              <a:off x="6021007" y="3517627"/>
              <a:ext cx="34334" cy="77705"/>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5" name="Sicily (Italy)">
              <a:extLst>
                <a:ext uri="{FF2B5EF4-FFF2-40B4-BE49-F238E27FC236}">
                  <a16:creationId xmlns:a16="http://schemas.microsoft.com/office/drawing/2014/main" id="{39AB3A5F-1704-C024-43ED-9AFDC252109B}"/>
                </a:ext>
              </a:extLst>
            </p:cNvPr>
            <p:cNvSpPr>
              <a:spLocks/>
            </p:cNvSpPr>
            <p:nvPr/>
          </p:nvSpPr>
          <p:spPr bwMode="auto">
            <a:xfrm>
              <a:off x="6122202" y="3611594"/>
              <a:ext cx="74090" cy="48791"/>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6" name="Italy">
              <a:extLst>
                <a:ext uri="{FF2B5EF4-FFF2-40B4-BE49-F238E27FC236}">
                  <a16:creationId xmlns:a16="http://schemas.microsoft.com/office/drawing/2014/main" id="{6D0451EB-AB35-E11B-0E10-2DA2BE8F656D}"/>
                </a:ext>
              </a:extLst>
            </p:cNvPr>
            <p:cNvSpPr>
              <a:spLocks/>
            </p:cNvSpPr>
            <p:nvPr/>
          </p:nvSpPr>
          <p:spPr bwMode="auto">
            <a:xfrm>
              <a:off x="5984866" y="3327884"/>
              <a:ext cx="278288" cy="294552"/>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7" name="Croatia">
              <a:extLst>
                <a:ext uri="{FF2B5EF4-FFF2-40B4-BE49-F238E27FC236}">
                  <a16:creationId xmlns:a16="http://schemas.microsoft.com/office/drawing/2014/main" id="{3B20EC8C-2F11-0A65-45DA-81FEEF232936}"/>
                </a:ext>
              </a:extLst>
            </p:cNvPr>
            <p:cNvSpPr>
              <a:spLocks/>
            </p:cNvSpPr>
            <p:nvPr/>
          </p:nvSpPr>
          <p:spPr bwMode="auto">
            <a:xfrm>
              <a:off x="6145695" y="3340534"/>
              <a:ext cx="142758" cy="139145"/>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8" name="Switzerland">
              <a:extLst>
                <a:ext uri="{FF2B5EF4-FFF2-40B4-BE49-F238E27FC236}">
                  <a16:creationId xmlns:a16="http://schemas.microsoft.com/office/drawing/2014/main" id="{6177C129-FE2B-049F-B5F8-DE51A3720B02}"/>
                </a:ext>
              </a:extLst>
            </p:cNvPr>
            <p:cNvSpPr>
              <a:spLocks/>
            </p:cNvSpPr>
            <p:nvPr/>
          </p:nvSpPr>
          <p:spPr bwMode="auto">
            <a:xfrm>
              <a:off x="5966795" y="3308008"/>
              <a:ext cx="106617" cy="65054"/>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9" name="Latvia">
              <a:extLst>
                <a:ext uri="{FF2B5EF4-FFF2-40B4-BE49-F238E27FC236}">
                  <a16:creationId xmlns:a16="http://schemas.microsoft.com/office/drawing/2014/main" id="{C4F559D3-29B6-FD32-8021-BA9414C8AB5A}"/>
                </a:ext>
              </a:extLst>
            </p:cNvPr>
            <p:cNvSpPr>
              <a:spLocks/>
            </p:cNvSpPr>
            <p:nvPr/>
          </p:nvSpPr>
          <p:spPr bwMode="auto">
            <a:xfrm>
              <a:off x="6317365" y="2901418"/>
              <a:ext cx="178900" cy="106617"/>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0" name="Lithuania">
              <a:extLst>
                <a:ext uri="{FF2B5EF4-FFF2-40B4-BE49-F238E27FC236}">
                  <a16:creationId xmlns:a16="http://schemas.microsoft.com/office/drawing/2014/main" id="{523DD02E-96B2-A72B-360A-7A04C238F687}"/>
                </a:ext>
              </a:extLst>
            </p:cNvPr>
            <p:cNvSpPr>
              <a:spLocks/>
            </p:cNvSpPr>
            <p:nvPr/>
          </p:nvSpPr>
          <p:spPr bwMode="auto">
            <a:xfrm>
              <a:off x="6317365" y="2971894"/>
              <a:ext cx="144565" cy="106617"/>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1" name="Czech Republic">
              <a:extLst>
                <a:ext uri="{FF2B5EF4-FFF2-40B4-BE49-F238E27FC236}">
                  <a16:creationId xmlns:a16="http://schemas.microsoft.com/office/drawing/2014/main" id="{2487D4CE-9084-4270-8176-68964AA0F047}"/>
                </a:ext>
              </a:extLst>
            </p:cNvPr>
            <p:cNvSpPr>
              <a:spLocks/>
            </p:cNvSpPr>
            <p:nvPr/>
          </p:nvSpPr>
          <p:spPr bwMode="auto">
            <a:xfrm>
              <a:off x="6107745" y="3183320"/>
              <a:ext cx="166250" cy="90353"/>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2" name="Corsica (France)">
              <a:extLst>
                <a:ext uri="{FF2B5EF4-FFF2-40B4-BE49-F238E27FC236}">
                  <a16:creationId xmlns:a16="http://schemas.microsoft.com/office/drawing/2014/main" id="{A728EEC5-15D4-DA4B-0E52-F13550210D12}"/>
                </a:ext>
              </a:extLst>
            </p:cNvPr>
            <p:cNvSpPr>
              <a:spLocks/>
            </p:cNvSpPr>
            <p:nvPr/>
          </p:nvSpPr>
          <p:spPr bwMode="auto">
            <a:xfrm>
              <a:off x="6028235" y="3463415"/>
              <a:ext cx="23493" cy="56019"/>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3" name="Kaliningrad (Russia)">
              <a:extLst>
                <a:ext uri="{FF2B5EF4-FFF2-40B4-BE49-F238E27FC236}">
                  <a16:creationId xmlns:a16="http://schemas.microsoft.com/office/drawing/2014/main" id="{1C04E3B6-FA5A-4AAC-8702-8D512EBD2201}"/>
                </a:ext>
              </a:extLst>
            </p:cNvPr>
            <p:cNvSpPr>
              <a:spLocks/>
            </p:cNvSpPr>
            <p:nvPr/>
          </p:nvSpPr>
          <p:spPr bwMode="auto">
            <a:xfrm>
              <a:off x="6288452" y="3018878"/>
              <a:ext cx="79511" cy="39755"/>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4" name="Luxembourg">
              <a:extLst>
                <a:ext uri="{FF2B5EF4-FFF2-40B4-BE49-F238E27FC236}">
                  <a16:creationId xmlns:a16="http://schemas.microsoft.com/office/drawing/2014/main" id="{A42C1981-B82A-1FFB-9229-AA41489833AA}"/>
                </a:ext>
              </a:extLst>
            </p:cNvPr>
            <p:cNvSpPr>
              <a:spLocks/>
            </p:cNvSpPr>
            <p:nvPr/>
          </p:nvSpPr>
          <p:spPr bwMode="auto">
            <a:xfrm>
              <a:off x="5957760" y="3217654"/>
              <a:ext cx="19879" cy="27107"/>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5" name="Hungary">
              <a:extLst>
                <a:ext uri="{FF2B5EF4-FFF2-40B4-BE49-F238E27FC236}">
                  <a16:creationId xmlns:a16="http://schemas.microsoft.com/office/drawing/2014/main" id="{DB9ED342-9A80-9C32-A8E3-E86EECDAEDE4}"/>
                </a:ext>
              </a:extLst>
            </p:cNvPr>
            <p:cNvSpPr>
              <a:spLocks/>
            </p:cNvSpPr>
            <p:nvPr/>
          </p:nvSpPr>
          <p:spPr bwMode="auto">
            <a:xfrm>
              <a:off x="6205327" y="3277287"/>
              <a:ext cx="160829" cy="97581"/>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6" name="Romania">
              <a:extLst>
                <a:ext uri="{FF2B5EF4-FFF2-40B4-BE49-F238E27FC236}">
                  <a16:creationId xmlns:a16="http://schemas.microsoft.com/office/drawing/2014/main" id="{A350AF03-5F31-FD48-EF84-431E472F294D}"/>
                </a:ext>
              </a:extLst>
            </p:cNvPr>
            <p:cNvSpPr>
              <a:spLocks/>
            </p:cNvSpPr>
            <p:nvPr/>
          </p:nvSpPr>
          <p:spPr bwMode="auto">
            <a:xfrm>
              <a:off x="6301102" y="3288129"/>
              <a:ext cx="225883" cy="157215"/>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7" name="Slovenia">
              <a:extLst>
                <a:ext uri="{FF2B5EF4-FFF2-40B4-BE49-F238E27FC236}">
                  <a16:creationId xmlns:a16="http://schemas.microsoft.com/office/drawing/2014/main" id="{71BE0B55-A182-22EB-64DF-4B04FDD86403}"/>
                </a:ext>
              </a:extLst>
            </p:cNvPr>
            <p:cNvSpPr>
              <a:spLocks/>
            </p:cNvSpPr>
            <p:nvPr/>
          </p:nvSpPr>
          <p:spPr bwMode="auto">
            <a:xfrm>
              <a:off x="6140273" y="3335113"/>
              <a:ext cx="72283" cy="45177"/>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8" name="Bosnia &amp; Herzegovina">
              <a:extLst>
                <a:ext uri="{FF2B5EF4-FFF2-40B4-BE49-F238E27FC236}">
                  <a16:creationId xmlns:a16="http://schemas.microsoft.com/office/drawing/2014/main" id="{34946674-4F68-A57F-B0BB-C0A03627E031}"/>
                </a:ext>
              </a:extLst>
            </p:cNvPr>
            <p:cNvSpPr>
              <a:spLocks/>
            </p:cNvSpPr>
            <p:nvPr/>
          </p:nvSpPr>
          <p:spPr bwMode="auto">
            <a:xfrm>
              <a:off x="6194485" y="3383904"/>
              <a:ext cx="95775" cy="90353"/>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9" name="Serbia">
              <a:extLst>
                <a:ext uri="{FF2B5EF4-FFF2-40B4-BE49-F238E27FC236}">
                  <a16:creationId xmlns:a16="http://schemas.microsoft.com/office/drawing/2014/main" id="{02A8E5A6-DDCF-B2B0-C1A5-DD8E38D2BF52}"/>
                </a:ext>
              </a:extLst>
            </p:cNvPr>
            <p:cNvSpPr>
              <a:spLocks/>
            </p:cNvSpPr>
            <p:nvPr/>
          </p:nvSpPr>
          <p:spPr bwMode="auto">
            <a:xfrm>
              <a:off x="6266768" y="3360412"/>
              <a:ext cx="99389" cy="135531"/>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0" name="Belarus">
              <a:extLst>
                <a:ext uri="{FF2B5EF4-FFF2-40B4-BE49-F238E27FC236}">
                  <a16:creationId xmlns:a16="http://schemas.microsoft.com/office/drawing/2014/main" id="{3D46BE94-851D-21C4-8995-855539D637B2}"/>
                </a:ext>
              </a:extLst>
            </p:cNvPr>
            <p:cNvSpPr>
              <a:spLocks/>
            </p:cNvSpPr>
            <p:nvPr/>
          </p:nvSpPr>
          <p:spPr bwMode="auto">
            <a:xfrm>
              <a:off x="6373385" y="2984542"/>
              <a:ext cx="231304" cy="193357"/>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1" name="Moldova">
              <a:extLst>
                <a:ext uri="{FF2B5EF4-FFF2-40B4-BE49-F238E27FC236}">
                  <a16:creationId xmlns:a16="http://schemas.microsoft.com/office/drawing/2014/main" id="{FEABDA10-449C-E88E-5607-4F4D08BC90A5}"/>
                </a:ext>
              </a:extLst>
            </p:cNvPr>
            <p:cNvSpPr>
              <a:spLocks/>
            </p:cNvSpPr>
            <p:nvPr/>
          </p:nvSpPr>
          <p:spPr bwMode="auto">
            <a:xfrm>
              <a:off x="6456509" y="3279094"/>
              <a:ext cx="81319" cy="106617"/>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2" name="Ukraine">
              <a:extLst>
                <a:ext uri="{FF2B5EF4-FFF2-40B4-BE49-F238E27FC236}">
                  <a16:creationId xmlns:a16="http://schemas.microsoft.com/office/drawing/2014/main" id="{B5953DCD-F446-4508-D1A6-0FCD5879AA0D}"/>
                </a:ext>
              </a:extLst>
            </p:cNvPr>
            <p:cNvSpPr>
              <a:spLocks noEditPoints="1"/>
            </p:cNvSpPr>
            <p:nvPr/>
          </p:nvSpPr>
          <p:spPr bwMode="auto">
            <a:xfrm>
              <a:off x="6346278" y="3134530"/>
              <a:ext cx="431888" cy="287324"/>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3" name="Albania">
              <a:extLst>
                <a:ext uri="{FF2B5EF4-FFF2-40B4-BE49-F238E27FC236}">
                  <a16:creationId xmlns:a16="http://schemas.microsoft.com/office/drawing/2014/main" id="{A05FE660-FEC7-8D46-DEA6-F41EA20723A1}"/>
                </a:ext>
              </a:extLst>
            </p:cNvPr>
            <p:cNvSpPr>
              <a:spLocks/>
            </p:cNvSpPr>
            <p:nvPr/>
          </p:nvSpPr>
          <p:spPr bwMode="auto">
            <a:xfrm>
              <a:off x="6279416" y="3474256"/>
              <a:ext cx="45177" cy="97581"/>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4" name="Bulgaria">
              <a:extLst>
                <a:ext uri="{FF2B5EF4-FFF2-40B4-BE49-F238E27FC236}">
                  <a16:creationId xmlns:a16="http://schemas.microsoft.com/office/drawing/2014/main" id="{E96728C8-D025-9FEF-056C-7228A6C8155F}"/>
                </a:ext>
              </a:extLst>
            </p:cNvPr>
            <p:cNvSpPr>
              <a:spLocks/>
            </p:cNvSpPr>
            <p:nvPr/>
          </p:nvSpPr>
          <p:spPr bwMode="auto">
            <a:xfrm>
              <a:off x="6351698" y="3427272"/>
              <a:ext cx="153601" cy="95775"/>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5" name="Cyprus">
              <a:extLst>
                <a:ext uri="{FF2B5EF4-FFF2-40B4-BE49-F238E27FC236}">
                  <a16:creationId xmlns:a16="http://schemas.microsoft.com/office/drawing/2014/main" id="{C2306F17-2D44-9BA4-6085-8E2278344778}"/>
                </a:ext>
              </a:extLst>
            </p:cNvPr>
            <p:cNvSpPr>
              <a:spLocks/>
            </p:cNvSpPr>
            <p:nvPr/>
          </p:nvSpPr>
          <p:spPr bwMode="auto">
            <a:xfrm>
              <a:off x="6588424" y="3685683"/>
              <a:ext cx="56019" cy="36141"/>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6" name="Kosovo">
              <a:extLst>
                <a:ext uri="{FF2B5EF4-FFF2-40B4-BE49-F238E27FC236}">
                  <a16:creationId xmlns:a16="http://schemas.microsoft.com/office/drawing/2014/main" id="{93E67232-0CCF-66A1-3A1F-3743873A1651}"/>
                </a:ext>
              </a:extLst>
            </p:cNvPr>
            <p:cNvSpPr>
              <a:spLocks/>
            </p:cNvSpPr>
            <p:nvPr/>
          </p:nvSpPr>
          <p:spPr bwMode="auto">
            <a:xfrm>
              <a:off x="6293873" y="3457993"/>
              <a:ext cx="39755" cy="37948"/>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7" name="Macedonia">
              <a:extLst>
                <a:ext uri="{FF2B5EF4-FFF2-40B4-BE49-F238E27FC236}">
                  <a16:creationId xmlns:a16="http://schemas.microsoft.com/office/drawing/2014/main" id="{2F9B6976-BD75-274B-D7C8-60FCF486A751}"/>
                </a:ext>
              </a:extLst>
            </p:cNvPr>
            <p:cNvSpPr>
              <a:spLocks/>
            </p:cNvSpPr>
            <p:nvPr/>
          </p:nvSpPr>
          <p:spPr bwMode="auto">
            <a:xfrm>
              <a:off x="6310137" y="3479677"/>
              <a:ext cx="61440" cy="54212"/>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8" name="Slovakia">
              <a:extLst>
                <a:ext uri="{FF2B5EF4-FFF2-40B4-BE49-F238E27FC236}">
                  <a16:creationId xmlns:a16="http://schemas.microsoft.com/office/drawing/2014/main" id="{10FAC0AD-3940-9DD4-CA91-7826C46766BA}"/>
                </a:ext>
              </a:extLst>
            </p:cNvPr>
            <p:cNvSpPr>
              <a:spLocks/>
            </p:cNvSpPr>
            <p:nvPr/>
          </p:nvSpPr>
          <p:spPr bwMode="auto">
            <a:xfrm>
              <a:off x="6221590" y="3241146"/>
              <a:ext cx="133723" cy="65054"/>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9" name="Montenegro">
              <a:extLst>
                <a:ext uri="{FF2B5EF4-FFF2-40B4-BE49-F238E27FC236}">
                  <a16:creationId xmlns:a16="http://schemas.microsoft.com/office/drawing/2014/main" id="{54724A76-3152-DFE1-14B1-9CF161646D0A}"/>
                </a:ext>
              </a:extLst>
            </p:cNvPr>
            <p:cNvSpPr>
              <a:spLocks/>
            </p:cNvSpPr>
            <p:nvPr/>
          </p:nvSpPr>
          <p:spPr bwMode="auto">
            <a:xfrm>
              <a:off x="6255925" y="3445344"/>
              <a:ext cx="48791" cy="56019"/>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0" name="Palma">
              <a:extLst>
                <a:ext uri="{FF2B5EF4-FFF2-40B4-BE49-F238E27FC236}">
                  <a16:creationId xmlns:a16="http://schemas.microsoft.com/office/drawing/2014/main" id="{0EE5D453-3BD7-C1EE-CB98-15FC775FF219}"/>
                </a:ext>
              </a:extLst>
            </p:cNvPr>
            <p:cNvSpPr>
              <a:spLocks/>
            </p:cNvSpPr>
            <p:nvPr/>
          </p:nvSpPr>
          <p:spPr bwMode="auto">
            <a:xfrm>
              <a:off x="5883670" y="3560996"/>
              <a:ext cx="27107" cy="23493"/>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1" name="Armenia">
              <a:extLst>
                <a:ext uri="{FF2B5EF4-FFF2-40B4-BE49-F238E27FC236}">
                  <a16:creationId xmlns:a16="http://schemas.microsoft.com/office/drawing/2014/main" id="{4DB7E86E-F8BA-2FA8-C16D-E45263F42219}"/>
                </a:ext>
              </a:extLst>
            </p:cNvPr>
            <p:cNvSpPr>
              <a:spLocks/>
            </p:cNvSpPr>
            <p:nvPr/>
          </p:nvSpPr>
          <p:spPr bwMode="auto">
            <a:xfrm>
              <a:off x="6850449" y="3517627"/>
              <a:ext cx="77705" cy="77705"/>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2" name="Azerbaijan - West">
              <a:extLst>
                <a:ext uri="{FF2B5EF4-FFF2-40B4-BE49-F238E27FC236}">
                  <a16:creationId xmlns:a16="http://schemas.microsoft.com/office/drawing/2014/main" id="{853E7ECC-57B7-9CE9-2B7F-55C8DABBEDA8}"/>
                </a:ext>
              </a:extLst>
            </p:cNvPr>
            <p:cNvSpPr>
              <a:spLocks/>
            </p:cNvSpPr>
            <p:nvPr/>
          </p:nvSpPr>
          <p:spPr bwMode="auto">
            <a:xfrm>
              <a:off x="6879361" y="3566417"/>
              <a:ext cx="36141" cy="2891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3" name="Azerbaijan - East">
              <a:extLst>
                <a:ext uri="{FF2B5EF4-FFF2-40B4-BE49-F238E27FC236}">
                  <a16:creationId xmlns:a16="http://schemas.microsoft.com/office/drawing/2014/main" id="{BBE2987B-8CD6-0AD4-A790-D393CFA007D8}"/>
                </a:ext>
              </a:extLst>
            </p:cNvPr>
            <p:cNvSpPr>
              <a:spLocks/>
            </p:cNvSpPr>
            <p:nvPr/>
          </p:nvSpPr>
          <p:spPr bwMode="auto">
            <a:xfrm>
              <a:off x="6888396" y="3495942"/>
              <a:ext cx="124688" cy="112038"/>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4" name="Denmark">
              <a:extLst>
                <a:ext uri="{FF2B5EF4-FFF2-40B4-BE49-F238E27FC236}">
                  <a16:creationId xmlns:a16="http://schemas.microsoft.com/office/drawing/2014/main" id="{320ADDD8-3E47-02B7-83D8-2AE2C1D21942}"/>
                </a:ext>
              </a:extLst>
            </p:cNvPr>
            <p:cNvSpPr>
              <a:spLocks/>
            </p:cNvSpPr>
            <p:nvPr/>
          </p:nvSpPr>
          <p:spPr bwMode="auto">
            <a:xfrm>
              <a:off x="6015586" y="2914068"/>
              <a:ext cx="112038" cy="137336"/>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5" name="Germany">
              <a:extLst>
                <a:ext uri="{FF2B5EF4-FFF2-40B4-BE49-F238E27FC236}">
                  <a16:creationId xmlns:a16="http://schemas.microsoft.com/office/drawing/2014/main" id="{82200C5A-7064-8726-9037-F7D781E5E1F6}"/>
                </a:ext>
              </a:extLst>
            </p:cNvPr>
            <p:cNvSpPr>
              <a:spLocks/>
            </p:cNvSpPr>
            <p:nvPr/>
          </p:nvSpPr>
          <p:spPr bwMode="auto">
            <a:xfrm>
              <a:off x="5966795" y="3035140"/>
              <a:ext cx="211427" cy="287324"/>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6" name="Netherlands">
              <a:extLst>
                <a:ext uri="{FF2B5EF4-FFF2-40B4-BE49-F238E27FC236}">
                  <a16:creationId xmlns:a16="http://schemas.microsoft.com/office/drawing/2014/main" id="{47879770-9F26-3023-3D73-1129E7163BA7}"/>
                </a:ext>
              </a:extLst>
            </p:cNvPr>
            <p:cNvSpPr>
              <a:spLocks/>
            </p:cNvSpPr>
            <p:nvPr/>
          </p:nvSpPr>
          <p:spPr bwMode="auto">
            <a:xfrm>
              <a:off x="5907161" y="3094774"/>
              <a:ext cx="86739" cy="106617"/>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7" name="Norway Mainland">
              <a:extLst>
                <a:ext uri="{FF2B5EF4-FFF2-40B4-BE49-F238E27FC236}">
                  <a16:creationId xmlns:a16="http://schemas.microsoft.com/office/drawing/2014/main" id="{3C54319B-C4C1-D0AB-A53D-17EB3E07A014}"/>
                </a:ext>
              </a:extLst>
            </p:cNvPr>
            <p:cNvSpPr>
              <a:spLocks noEditPoints="1"/>
            </p:cNvSpPr>
            <p:nvPr/>
          </p:nvSpPr>
          <p:spPr bwMode="auto">
            <a:xfrm>
              <a:off x="5943304" y="2169558"/>
              <a:ext cx="614401" cy="731861"/>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8" name="Norway Offshore">
              <a:extLst>
                <a:ext uri="{FF2B5EF4-FFF2-40B4-BE49-F238E27FC236}">
                  <a16:creationId xmlns:a16="http://schemas.microsoft.com/office/drawing/2014/main" id="{0D598EAB-C998-6AEF-2432-713B4ED6D825}"/>
                </a:ext>
              </a:extLst>
            </p:cNvPr>
            <p:cNvSpPr>
              <a:spLocks/>
            </p:cNvSpPr>
            <p:nvPr/>
          </p:nvSpPr>
          <p:spPr bwMode="auto">
            <a:xfrm>
              <a:off x="5961374" y="2169558"/>
              <a:ext cx="482486" cy="536698"/>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9" name="Jan Mayen">
              <a:extLst>
                <a:ext uri="{FF2B5EF4-FFF2-40B4-BE49-F238E27FC236}">
                  <a16:creationId xmlns:a16="http://schemas.microsoft.com/office/drawing/2014/main" id="{EA43AFC6-88FC-B380-30C0-69758B775C81}"/>
                </a:ext>
              </a:extLst>
            </p:cNvPr>
            <p:cNvSpPr>
              <a:spLocks/>
            </p:cNvSpPr>
            <p:nvPr/>
          </p:nvSpPr>
          <p:spPr bwMode="auto">
            <a:xfrm>
              <a:off x="5610805" y="2164136"/>
              <a:ext cx="28913" cy="27107"/>
            </a:xfrm>
            <a:custGeom>
              <a:avLst/>
              <a:gdLst>
                <a:gd name="T0" fmla="*/ 16 w 16"/>
                <a:gd name="T1" fmla="*/ 0 h 15"/>
                <a:gd name="T2" fmla="*/ 13 w 16"/>
                <a:gd name="T3" fmla="*/ 8 h 15"/>
                <a:gd name="T4" fmla="*/ 1 w 16"/>
                <a:gd name="T5" fmla="*/ 15 h 15"/>
                <a:gd name="T6" fmla="*/ 0 w 16"/>
                <a:gd name="T7" fmla="*/ 15 h 15"/>
                <a:gd name="T8" fmla="*/ 0 w 16"/>
                <a:gd name="T9" fmla="*/ 14 h 15"/>
                <a:gd name="T10" fmla="*/ 9 w 16"/>
                <a:gd name="T11" fmla="*/ 3 h 15"/>
                <a:gd name="T12" fmla="*/ 16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16" y="0"/>
                  </a:moveTo>
                  <a:lnTo>
                    <a:pt x="13" y="8"/>
                  </a:lnTo>
                  <a:lnTo>
                    <a:pt x="1" y="15"/>
                  </a:lnTo>
                  <a:lnTo>
                    <a:pt x="0" y="15"/>
                  </a:lnTo>
                  <a:lnTo>
                    <a:pt x="0" y="14"/>
                  </a:lnTo>
                  <a:lnTo>
                    <a:pt x="9" y="3"/>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0" name="European Island">
              <a:extLst>
                <a:ext uri="{FF2B5EF4-FFF2-40B4-BE49-F238E27FC236}">
                  <a16:creationId xmlns:a16="http://schemas.microsoft.com/office/drawing/2014/main" id="{8201BA46-C34C-2B9A-1418-83915B5A824D}"/>
                </a:ext>
              </a:extLst>
            </p:cNvPr>
            <p:cNvSpPr>
              <a:spLocks/>
            </p:cNvSpPr>
            <p:nvPr/>
          </p:nvSpPr>
          <p:spPr bwMode="auto">
            <a:xfrm>
              <a:off x="6272189" y="1900305"/>
              <a:ext cx="10843" cy="14457"/>
            </a:xfrm>
            <a:custGeom>
              <a:avLst/>
              <a:gdLst>
                <a:gd name="T0" fmla="*/ 3 w 6"/>
                <a:gd name="T1" fmla="*/ 0 h 8"/>
                <a:gd name="T2" fmla="*/ 6 w 6"/>
                <a:gd name="T3" fmla="*/ 0 h 8"/>
                <a:gd name="T4" fmla="*/ 6 w 6"/>
                <a:gd name="T5" fmla="*/ 1 h 8"/>
                <a:gd name="T6" fmla="*/ 3 w 6"/>
                <a:gd name="T7" fmla="*/ 7 h 8"/>
                <a:gd name="T8" fmla="*/ 3 w 6"/>
                <a:gd name="T9" fmla="*/ 8 h 8"/>
                <a:gd name="T10" fmla="*/ 1 w 6"/>
                <a:gd name="T11" fmla="*/ 7 h 8"/>
                <a:gd name="T12" fmla="*/ 0 w 6"/>
                <a:gd name="T13" fmla="*/ 1 h 8"/>
                <a:gd name="T14" fmla="*/ 1 w 6"/>
                <a:gd name="T15" fmla="*/ 1 h 8"/>
                <a:gd name="T16" fmla="*/ 3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3" y="0"/>
                  </a:moveTo>
                  <a:lnTo>
                    <a:pt x="6" y="0"/>
                  </a:lnTo>
                  <a:lnTo>
                    <a:pt x="6" y="1"/>
                  </a:lnTo>
                  <a:lnTo>
                    <a:pt x="3" y="7"/>
                  </a:lnTo>
                  <a:lnTo>
                    <a:pt x="3" y="8"/>
                  </a:lnTo>
                  <a:lnTo>
                    <a:pt x="1" y="7"/>
                  </a:lnTo>
                  <a:lnTo>
                    <a:pt x="0" y="1"/>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1" name="Finland">
              <a:extLst>
                <a:ext uri="{FF2B5EF4-FFF2-40B4-BE49-F238E27FC236}">
                  <a16:creationId xmlns:a16="http://schemas.microsoft.com/office/drawing/2014/main" id="{3D3EDD94-CF33-DFF6-12AA-4D338A8CEFBC}"/>
                </a:ext>
              </a:extLst>
            </p:cNvPr>
            <p:cNvSpPr>
              <a:spLocks/>
            </p:cNvSpPr>
            <p:nvPr/>
          </p:nvSpPr>
          <p:spPr bwMode="auto">
            <a:xfrm>
              <a:off x="6311944" y="2241840"/>
              <a:ext cx="256602" cy="574646"/>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2" name="Sweden Mainland">
              <a:extLst>
                <a:ext uri="{FF2B5EF4-FFF2-40B4-BE49-F238E27FC236}">
                  <a16:creationId xmlns:a16="http://schemas.microsoft.com/office/drawing/2014/main" id="{FF624E57-3783-E0A6-8E3B-8A4D9A1C9B68}"/>
                </a:ext>
              </a:extLst>
            </p:cNvPr>
            <p:cNvSpPr>
              <a:spLocks noEditPoints="1"/>
            </p:cNvSpPr>
            <p:nvPr/>
          </p:nvSpPr>
          <p:spPr bwMode="auto">
            <a:xfrm>
              <a:off x="6087869" y="2308701"/>
              <a:ext cx="307200" cy="708369"/>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3" name="Sweden Offshore">
              <a:extLst>
                <a:ext uri="{FF2B5EF4-FFF2-40B4-BE49-F238E27FC236}">
                  <a16:creationId xmlns:a16="http://schemas.microsoft.com/office/drawing/2014/main" id="{7E0561A5-2C3F-8ABE-6A6A-D37045D38D9B}"/>
                </a:ext>
              </a:extLst>
            </p:cNvPr>
            <p:cNvSpPr>
              <a:spLocks/>
            </p:cNvSpPr>
            <p:nvPr/>
          </p:nvSpPr>
          <p:spPr bwMode="auto">
            <a:xfrm>
              <a:off x="6170992" y="2794801"/>
              <a:ext cx="128301" cy="238534"/>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4" name="Estonia">
              <a:extLst>
                <a:ext uri="{FF2B5EF4-FFF2-40B4-BE49-F238E27FC236}">
                  <a16:creationId xmlns:a16="http://schemas.microsoft.com/office/drawing/2014/main" id="{8B66F256-28CB-3019-97F2-5512413B3AA2}"/>
                </a:ext>
              </a:extLst>
            </p:cNvPr>
            <p:cNvSpPr>
              <a:spLocks/>
            </p:cNvSpPr>
            <p:nvPr/>
          </p:nvSpPr>
          <p:spPr bwMode="auto">
            <a:xfrm>
              <a:off x="6340856" y="2823714"/>
              <a:ext cx="155409" cy="101195"/>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5" name="Greece">
              <a:extLst>
                <a:ext uri="{FF2B5EF4-FFF2-40B4-BE49-F238E27FC236}">
                  <a16:creationId xmlns:a16="http://schemas.microsoft.com/office/drawing/2014/main" id="{342EE2FE-56E4-EF88-EB4B-78361AF29490}"/>
                </a:ext>
              </a:extLst>
            </p:cNvPr>
            <p:cNvSpPr>
              <a:spLocks/>
            </p:cNvSpPr>
            <p:nvPr/>
          </p:nvSpPr>
          <p:spPr bwMode="auto">
            <a:xfrm>
              <a:off x="6290258" y="3504977"/>
              <a:ext cx="206006" cy="207813"/>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6" name="Ibiza">
              <a:extLst>
                <a:ext uri="{FF2B5EF4-FFF2-40B4-BE49-F238E27FC236}">
                  <a16:creationId xmlns:a16="http://schemas.microsoft.com/office/drawing/2014/main" id="{1AB264D6-BC84-FFED-48BC-4E65968EA75F}"/>
                </a:ext>
              </a:extLst>
            </p:cNvPr>
            <p:cNvSpPr>
              <a:spLocks/>
            </p:cNvSpPr>
            <p:nvPr/>
          </p:nvSpPr>
          <p:spPr bwMode="auto">
            <a:xfrm>
              <a:off x="5860179" y="3588101"/>
              <a:ext cx="7228" cy="7228"/>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7" name="Menorca">
              <a:extLst>
                <a:ext uri="{FF2B5EF4-FFF2-40B4-BE49-F238E27FC236}">
                  <a16:creationId xmlns:a16="http://schemas.microsoft.com/office/drawing/2014/main" id="{ABAE236B-BCFC-71CE-9B8C-5515E2A01C38}"/>
                </a:ext>
              </a:extLst>
            </p:cNvPr>
            <p:cNvSpPr>
              <a:spLocks/>
            </p:cNvSpPr>
            <p:nvPr/>
          </p:nvSpPr>
          <p:spPr bwMode="auto">
            <a:xfrm>
              <a:off x="5918005" y="3557382"/>
              <a:ext cx="14457" cy="9036"/>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8" name="Island">
              <a:extLst>
                <a:ext uri="{FF2B5EF4-FFF2-40B4-BE49-F238E27FC236}">
                  <a16:creationId xmlns:a16="http://schemas.microsoft.com/office/drawing/2014/main" id="{7CF8CD1E-5410-6492-28DB-AC5EAA63FDAB}"/>
                </a:ext>
              </a:extLst>
            </p:cNvPr>
            <p:cNvSpPr>
              <a:spLocks/>
            </p:cNvSpPr>
            <p:nvPr/>
          </p:nvSpPr>
          <p:spPr bwMode="auto">
            <a:xfrm>
              <a:off x="5182530" y="3595329"/>
              <a:ext cx="7228" cy="7228"/>
            </a:xfrm>
            <a:custGeom>
              <a:avLst/>
              <a:gdLst>
                <a:gd name="T0" fmla="*/ 4 w 4"/>
                <a:gd name="T1" fmla="*/ 0 h 4"/>
                <a:gd name="T2" fmla="*/ 4 w 4"/>
                <a:gd name="T3" fmla="*/ 4 h 4"/>
                <a:gd name="T4" fmla="*/ 3 w 4"/>
                <a:gd name="T5" fmla="*/ 4 h 4"/>
                <a:gd name="T6" fmla="*/ 0 w 4"/>
                <a:gd name="T7" fmla="*/ 3 h 4"/>
                <a:gd name="T8" fmla="*/ 0 w 4"/>
                <a:gd name="T9" fmla="*/ 1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4"/>
                  </a:lnTo>
                  <a:lnTo>
                    <a:pt x="3" y="4"/>
                  </a:lnTo>
                  <a:lnTo>
                    <a:pt x="0" y="3"/>
                  </a:lnTo>
                  <a:lnTo>
                    <a:pt x="0"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9" name="Sao Miguel">
              <a:extLst>
                <a:ext uri="{FF2B5EF4-FFF2-40B4-BE49-F238E27FC236}">
                  <a16:creationId xmlns:a16="http://schemas.microsoft.com/office/drawing/2014/main" id="{1DDB9CDB-A8EB-8BF8-74AB-8ABFFAD2FD1B}"/>
                </a:ext>
              </a:extLst>
            </p:cNvPr>
            <p:cNvSpPr>
              <a:spLocks/>
            </p:cNvSpPr>
            <p:nvPr/>
          </p:nvSpPr>
          <p:spPr bwMode="auto">
            <a:xfrm>
              <a:off x="5218672" y="3624243"/>
              <a:ext cx="19879" cy="9036"/>
            </a:xfrm>
            <a:custGeom>
              <a:avLst/>
              <a:gdLst>
                <a:gd name="T0" fmla="*/ 0 w 11"/>
                <a:gd name="T1" fmla="*/ 0 h 5"/>
                <a:gd name="T2" fmla="*/ 11 w 11"/>
                <a:gd name="T3" fmla="*/ 0 h 5"/>
                <a:gd name="T4" fmla="*/ 11 w 11"/>
                <a:gd name="T5" fmla="*/ 2 h 5"/>
                <a:gd name="T6" fmla="*/ 6 w 11"/>
                <a:gd name="T7" fmla="*/ 3 h 5"/>
                <a:gd name="T8" fmla="*/ 6 w 11"/>
                <a:gd name="T9" fmla="*/ 5 h 5"/>
                <a:gd name="T10" fmla="*/ 5 w 11"/>
                <a:gd name="T11" fmla="*/ 5 h 5"/>
                <a:gd name="T12" fmla="*/ 5 w 11"/>
                <a:gd name="T13" fmla="*/ 3 h 5"/>
                <a:gd name="T14" fmla="*/ 0 w 11"/>
                <a:gd name="T15" fmla="*/ 2 h 5"/>
                <a:gd name="T16" fmla="*/ 0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11" y="0"/>
                  </a:lnTo>
                  <a:lnTo>
                    <a:pt x="11" y="2"/>
                  </a:lnTo>
                  <a:lnTo>
                    <a:pt x="6" y="3"/>
                  </a:lnTo>
                  <a:lnTo>
                    <a:pt x="6" y="5"/>
                  </a:lnTo>
                  <a:lnTo>
                    <a:pt x="5" y="5"/>
                  </a:lnTo>
                  <a:lnTo>
                    <a:pt x="5"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0" name="United Kingdom">
              <a:extLst>
                <a:ext uri="{FF2B5EF4-FFF2-40B4-BE49-F238E27FC236}">
                  <a16:creationId xmlns:a16="http://schemas.microsoft.com/office/drawing/2014/main" id="{86231F0E-77EE-B8F5-041E-BE3E520E1BD9}"/>
                </a:ext>
              </a:extLst>
            </p:cNvPr>
            <p:cNvSpPr>
              <a:spLocks/>
            </p:cNvSpPr>
            <p:nvPr/>
          </p:nvSpPr>
          <p:spPr bwMode="auto">
            <a:xfrm>
              <a:off x="5637909" y="2780343"/>
              <a:ext cx="233112" cy="448152"/>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1" name="Sri Lanka">
              <a:extLst>
                <a:ext uri="{FF2B5EF4-FFF2-40B4-BE49-F238E27FC236}">
                  <a16:creationId xmlns:a16="http://schemas.microsoft.com/office/drawing/2014/main" id="{F1C9E17C-E1E7-ABED-9EB9-6C1A94DD0751}"/>
                </a:ext>
              </a:extLst>
            </p:cNvPr>
            <p:cNvSpPr>
              <a:spLocks/>
            </p:cNvSpPr>
            <p:nvPr/>
          </p:nvSpPr>
          <p:spPr bwMode="auto">
            <a:xfrm>
              <a:off x="7705188" y="4356102"/>
              <a:ext cx="54212" cy="93967"/>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2" name="Afghanistan">
              <a:extLst>
                <a:ext uri="{FF2B5EF4-FFF2-40B4-BE49-F238E27FC236}">
                  <a16:creationId xmlns:a16="http://schemas.microsoft.com/office/drawing/2014/main" id="{A089671F-773E-8CF8-E9BE-22DE2BDA3685}"/>
                </a:ext>
              </a:extLst>
            </p:cNvPr>
            <p:cNvSpPr>
              <a:spLocks noEditPoints="1"/>
            </p:cNvSpPr>
            <p:nvPr/>
          </p:nvSpPr>
          <p:spPr bwMode="auto">
            <a:xfrm>
              <a:off x="7251616" y="3607980"/>
              <a:ext cx="341535" cy="258410"/>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3" name="Iraq">
              <a:extLst>
                <a:ext uri="{FF2B5EF4-FFF2-40B4-BE49-F238E27FC236}">
                  <a16:creationId xmlns:a16="http://schemas.microsoft.com/office/drawing/2014/main" id="{E03CB969-1114-5EE6-74AD-5863286E6AD2}"/>
                </a:ext>
              </a:extLst>
            </p:cNvPr>
            <p:cNvSpPr>
              <a:spLocks/>
            </p:cNvSpPr>
            <p:nvPr/>
          </p:nvSpPr>
          <p:spPr bwMode="auto">
            <a:xfrm>
              <a:off x="6738411" y="3635085"/>
              <a:ext cx="234918" cy="238532"/>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4" name="Jordan">
              <a:extLst>
                <a:ext uri="{FF2B5EF4-FFF2-40B4-BE49-F238E27FC236}">
                  <a16:creationId xmlns:a16="http://schemas.microsoft.com/office/drawing/2014/main" id="{F7035432-503A-6FA8-9342-FF2A82D6B235}"/>
                </a:ext>
              </a:extLst>
            </p:cNvPr>
            <p:cNvSpPr>
              <a:spLocks/>
            </p:cNvSpPr>
            <p:nvPr/>
          </p:nvSpPr>
          <p:spPr bwMode="auto">
            <a:xfrm>
              <a:off x="6646250" y="3756157"/>
              <a:ext cx="103003" cy="117460"/>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5" name="Saudi Arabia">
              <a:extLst>
                <a:ext uri="{FF2B5EF4-FFF2-40B4-BE49-F238E27FC236}">
                  <a16:creationId xmlns:a16="http://schemas.microsoft.com/office/drawing/2014/main" id="{BEB3990B-3C9E-9E0F-A58F-0AE771AA77EF}"/>
                </a:ext>
              </a:extLst>
            </p:cNvPr>
            <p:cNvSpPr>
              <a:spLocks/>
            </p:cNvSpPr>
            <p:nvPr/>
          </p:nvSpPr>
          <p:spPr bwMode="auto">
            <a:xfrm>
              <a:off x="6644443" y="3785071"/>
              <a:ext cx="498749" cy="433695"/>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6" name="Syria">
              <a:extLst>
                <a:ext uri="{FF2B5EF4-FFF2-40B4-BE49-F238E27FC236}">
                  <a16:creationId xmlns:a16="http://schemas.microsoft.com/office/drawing/2014/main" id="{387E2278-1629-FE7E-1C0B-029F09F659E1}"/>
                </a:ext>
              </a:extLst>
            </p:cNvPr>
            <p:cNvSpPr>
              <a:spLocks/>
            </p:cNvSpPr>
            <p:nvPr/>
          </p:nvSpPr>
          <p:spPr bwMode="auto">
            <a:xfrm>
              <a:off x="6662514" y="3640505"/>
              <a:ext cx="169864" cy="148179"/>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7" name="United Arab Emirates">
              <a:extLst>
                <a:ext uri="{FF2B5EF4-FFF2-40B4-BE49-F238E27FC236}">
                  <a16:creationId xmlns:a16="http://schemas.microsoft.com/office/drawing/2014/main" id="{EF543C6E-E263-5F87-3FA9-DD9A3F5CE5E6}"/>
                </a:ext>
              </a:extLst>
            </p:cNvPr>
            <p:cNvSpPr>
              <a:spLocks/>
            </p:cNvSpPr>
            <p:nvPr/>
          </p:nvSpPr>
          <p:spPr bwMode="auto">
            <a:xfrm>
              <a:off x="7029347" y="3954935"/>
              <a:ext cx="126495" cy="93967"/>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8" name="Yemen">
              <a:extLst>
                <a:ext uri="{FF2B5EF4-FFF2-40B4-BE49-F238E27FC236}">
                  <a16:creationId xmlns:a16="http://schemas.microsoft.com/office/drawing/2014/main" id="{C0F5F3EF-EEA0-7338-4162-43E8EB0D4A69}"/>
                </a:ext>
              </a:extLst>
            </p:cNvPr>
            <p:cNvSpPr>
              <a:spLocks/>
            </p:cNvSpPr>
            <p:nvPr/>
          </p:nvSpPr>
          <p:spPr bwMode="auto">
            <a:xfrm>
              <a:off x="6828764" y="4133834"/>
              <a:ext cx="249374" cy="155407"/>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9" name="Iran">
              <a:extLst>
                <a:ext uri="{FF2B5EF4-FFF2-40B4-BE49-F238E27FC236}">
                  <a16:creationId xmlns:a16="http://schemas.microsoft.com/office/drawing/2014/main" id="{6347C96E-B782-1F81-4D54-36D96EC19BE6}"/>
                </a:ext>
              </a:extLst>
            </p:cNvPr>
            <p:cNvSpPr>
              <a:spLocks/>
            </p:cNvSpPr>
            <p:nvPr/>
          </p:nvSpPr>
          <p:spPr bwMode="auto">
            <a:xfrm>
              <a:off x="6866711" y="3562803"/>
              <a:ext cx="451766" cy="415624"/>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0" name="Bangladesh">
              <a:extLst>
                <a:ext uri="{FF2B5EF4-FFF2-40B4-BE49-F238E27FC236}">
                  <a16:creationId xmlns:a16="http://schemas.microsoft.com/office/drawing/2014/main" id="{5EDEDDEB-49D1-98DC-15E1-A8433AB97F44}"/>
                </a:ext>
              </a:extLst>
            </p:cNvPr>
            <p:cNvSpPr>
              <a:spLocks/>
            </p:cNvSpPr>
            <p:nvPr/>
          </p:nvSpPr>
          <p:spPr bwMode="auto">
            <a:xfrm>
              <a:off x="7898543" y="3940479"/>
              <a:ext cx="113845" cy="148179"/>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1" name="Bhutan">
              <a:extLst>
                <a:ext uri="{FF2B5EF4-FFF2-40B4-BE49-F238E27FC236}">
                  <a16:creationId xmlns:a16="http://schemas.microsoft.com/office/drawing/2014/main" id="{72F0929F-A1F5-F3EE-5CFB-E1C069573B00}"/>
                </a:ext>
              </a:extLst>
            </p:cNvPr>
            <p:cNvSpPr>
              <a:spLocks/>
            </p:cNvSpPr>
            <p:nvPr/>
          </p:nvSpPr>
          <p:spPr bwMode="auto">
            <a:xfrm>
              <a:off x="7918421" y="3895302"/>
              <a:ext cx="83124" cy="43369"/>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2" name="Myanmar">
              <a:extLst>
                <a:ext uri="{FF2B5EF4-FFF2-40B4-BE49-F238E27FC236}">
                  <a16:creationId xmlns:a16="http://schemas.microsoft.com/office/drawing/2014/main" id="{C570A5AF-F38E-52DE-81AB-6D707C19454C}"/>
                </a:ext>
              </a:extLst>
            </p:cNvPr>
            <p:cNvSpPr>
              <a:spLocks/>
            </p:cNvSpPr>
            <p:nvPr/>
          </p:nvSpPr>
          <p:spPr bwMode="auto">
            <a:xfrm>
              <a:off x="8001547" y="3895302"/>
              <a:ext cx="211427" cy="455380"/>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3" name="Laos">
              <a:extLst>
                <a:ext uri="{FF2B5EF4-FFF2-40B4-BE49-F238E27FC236}">
                  <a16:creationId xmlns:a16="http://schemas.microsoft.com/office/drawing/2014/main" id="{6099B163-77BC-B37A-635E-3E254FF754B8}"/>
                </a:ext>
              </a:extLst>
            </p:cNvPr>
            <p:cNvSpPr>
              <a:spLocks/>
            </p:cNvSpPr>
            <p:nvPr/>
          </p:nvSpPr>
          <p:spPr bwMode="auto">
            <a:xfrm>
              <a:off x="8189480" y="4045289"/>
              <a:ext cx="175286" cy="215041"/>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4" name="Malaysia - East">
              <a:extLst>
                <a:ext uri="{FF2B5EF4-FFF2-40B4-BE49-F238E27FC236}">
                  <a16:creationId xmlns:a16="http://schemas.microsoft.com/office/drawing/2014/main" id="{E64472B9-CB88-9029-07B1-F9BE8799464E}"/>
                </a:ext>
              </a:extLst>
            </p:cNvPr>
            <p:cNvSpPr>
              <a:spLocks/>
            </p:cNvSpPr>
            <p:nvPr/>
          </p:nvSpPr>
          <p:spPr bwMode="auto">
            <a:xfrm>
              <a:off x="8411748" y="4426578"/>
              <a:ext cx="231304" cy="140950"/>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5" name="Malaysia - West">
              <a:extLst>
                <a:ext uri="{FF2B5EF4-FFF2-40B4-BE49-F238E27FC236}">
                  <a16:creationId xmlns:a16="http://schemas.microsoft.com/office/drawing/2014/main" id="{A31BBCBC-0930-5BF2-06C9-334BC16EC53A}"/>
                </a:ext>
              </a:extLst>
            </p:cNvPr>
            <p:cNvSpPr>
              <a:spLocks/>
            </p:cNvSpPr>
            <p:nvPr/>
          </p:nvSpPr>
          <p:spPr bwMode="auto">
            <a:xfrm>
              <a:off x="8189480" y="4428386"/>
              <a:ext cx="99389" cy="126494"/>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6" name="Nepal">
              <a:extLst>
                <a:ext uri="{FF2B5EF4-FFF2-40B4-BE49-F238E27FC236}">
                  <a16:creationId xmlns:a16="http://schemas.microsoft.com/office/drawing/2014/main" id="{3F37A98A-207A-BE35-4DDA-5A0B6F9DD44D}"/>
                </a:ext>
              </a:extLst>
            </p:cNvPr>
            <p:cNvSpPr>
              <a:spLocks/>
            </p:cNvSpPr>
            <p:nvPr/>
          </p:nvSpPr>
          <p:spPr bwMode="auto">
            <a:xfrm>
              <a:off x="7712416" y="3841090"/>
              <a:ext cx="193357" cy="108424"/>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7" name="Vietnam">
              <a:extLst>
                <a:ext uri="{FF2B5EF4-FFF2-40B4-BE49-F238E27FC236}">
                  <a16:creationId xmlns:a16="http://schemas.microsoft.com/office/drawing/2014/main" id="{71464DBB-4873-DEAB-4CA6-09B7E1D217CA}"/>
                </a:ext>
              </a:extLst>
            </p:cNvPr>
            <p:cNvSpPr>
              <a:spLocks/>
            </p:cNvSpPr>
            <p:nvPr/>
          </p:nvSpPr>
          <p:spPr bwMode="auto">
            <a:xfrm>
              <a:off x="8238270" y="4027218"/>
              <a:ext cx="168057" cy="357799"/>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8" name="India">
              <a:extLst>
                <a:ext uri="{FF2B5EF4-FFF2-40B4-BE49-F238E27FC236}">
                  <a16:creationId xmlns:a16="http://schemas.microsoft.com/office/drawing/2014/main" id="{2583D588-1F01-4E55-3543-6D606AC42C32}"/>
                </a:ext>
              </a:extLst>
            </p:cNvPr>
            <p:cNvSpPr>
              <a:spLocks/>
            </p:cNvSpPr>
            <p:nvPr/>
          </p:nvSpPr>
          <p:spPr bwMode="auto">
            <a:xfrm>
              <a:off x="7428708" y="3680262"/>
              <a:ext cx="697525" cy="719211"/>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9" name="Mongolia">
              <a:extLst>
                <a:ext uri="{FF2B5EF4-FFF2-40B4-BE49-F238E27FC236}">
                  <a16:creationId xmlns:a16="http://schemas.microsoft.com/office/drawing/2014/main" id="{8E638908-67AD-1AC3-A52D-5A4D5FF7E96F}"/>
                </a:ext>
              </a:extLst>
            </p:cNvPr>
            <p:cNvSpPr>
              <a:spLocks/>
            </p:cNvSpPr>
            <p:nvPr/>
          </p:nvSpPr>
          <p:spPr bwMode="auto">
            <a:xfrm>
              <a:off x="7894931" y="3145371"/>
              <a:ext cx="749931" cy="366834"/>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0" name="Georgia">
              <a:extLst>
                <a:ext uri="{FF2B5EF4-FFF2-40B4-BE49-F238E27FC236}">
                  <a16:creationId xmlns:a16="http://schemas.microsoft.com/office/drawing/2014/main" id="{46560984-4A50-5D09-810C-AD5314061FB3}"/>
                </a:ext>
              </a:extLst>
            </p:cNvPr>
            <p:cNvSpPr>
              <a:spLocks/>
            </p:cNvSpPr>
            <p:nvPr/>
          </p:nvSpPr>
          <p:spPr bwMode="auto">
            <a:xfrm>
              <a:off x="6765516" y="3445344"/>
              <a:ext cx="162635" cy="84933"/>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1" name="Turkmenistan">
              <a:extLst>
                <a:ext uri="{FF2B5EF4-FFF2-40B4-BE49-F238E27FC236}">
                  <a16:creationId xmlns:a16="http://schemas.microsoft.com/office/drawing/2014/main" id="{98D32D1C-0CEF-9DBF-98F0-45E36E309DDB}"/>
                </a:ext>
              </a:extLst>
            </p:cNvPr>
            <p:cNvSpPr>
              <a:spLocks/>
            </p:cNvSpPr>
            <p:nvPr/>
          </p:nvSpPr>
          <p:spPr bwMode="auto">
            <a:xfrm>
              <a:off x="7061874" y="3468835"/>
              <a:ext cx="339728" cy="236726"/>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2" name="Uzbekistan">
              <a:extLst>
                <a:ext uri="{FF2B5EF4-FFF2-40B4-BE49-F238E27FC236}">
                  <a16:creationId xmlns:a16="http://schemas.microsoft.com/office/drawing/2014/main" id="{18588C86-45C4-A1A4-C2EE-1A27907AC096}"/>
                </a:ext>
              </a:extLst>
            </p:cNvPr>
            <p:cNvSpPr>
              <a:spLocks/>
            </p:cNvSpPr>
            <p:nvPr/>
          </p:nvSpPr>
          <p:spPr bwMode="auto">
            <a:xfrm>
              <a:off x="7148613" y="3378482"/>
              <a:ext cx="406590" cy="265638"/>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3" name="Kazakhstan">
              <a:extLst>
                <a:ext uri="{FF2B5EF4-FFF2-40B4-BE49-F238E27FC236}">
                  <a16:creationId xmlns:a16="http://schemas.microsoft.com/office/drawing/2014/main" id="{755E4AF9-5621-3EAD-F4E0-856489E9A7BB}"/>
                </a:ext>
              </a:extLst>
            </p:cNvPr>
            <p:cNvSpPr>
              <a:spLocks/>
            </p:cNvSpPr>
            <p:nvPr/>
          </p:nvSpPr>
          <p:spPr bwMode="auto">
            <a:xfrm>
              <a:off x="6926344" y="3013456"/>
              <a:ext cx="961356" cy="515013"/>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4" name="Kyrgyzstan">
              <a:extLst>
                <a:ext uri="{FF2B5EF4-FFF2-40B4-BE49-F238E27FC236}">
                  <a16:creationId xmlns:a16="http://schemas.microsoft.com/office/drawing/2014/main" id="{060E763F-AC89-3E21-FF70-7BB0173CADA6}"/>
                </a:ext>
              </a:extLst>
            </p:cNvPr>
            <p:cNvSpPr>
              <a:spLocks/>
            </p:cNvSpPr>
            <p:nvPr/>
          </p:nvSpPr>
          <p:spPr bwMode="auto">
            <a:xfrm>
              <a:off x="7461234" y="3456186"/>
              <a:ext cx="262024" cy="126495"/>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5" name="Tajikistan">
              <a:extLst>
                <a:ext uri="{FF2B5EF4-FFF2-40B4-BE49-F238E27FC236}">
                  <a16:creationId xmlns:a16="http://schemas.microsoft.com/office/drawing/2014/main" id="{52676BE2-0F06-F81E-7645-16E4A5D09468}"/>
                </a:ext>
              </a:extLst>
            </p:cNvPr>
            <p:cNvSpPr>
              <a:spLocks/>
            </p:cNvSpPr>
            <p:nvPr/>
          </p:nvSpPr>
          <p:spPr bwMode="auto">
            <a:xfrm>
              <a:off x="7417865" y="3524853"/>
              <a:ext cx="180706" cy="137337"/>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6" name="Israel">
              <a:extLst>
                <a:ext uri="{FF2B5EF4-FFF2-40B4-BE49-F238E27FC236}">
                  <a16:creationId xmlns:a16="http://schemas.microsoft.com/office/drawing/2014/main" id="{801A8392-1F6B-4A50-5659-E104DB8C0F28}"/>
                </a:ext>
              </a:extLst>
            </p:cNvPr>
            <p:cNvSpPr>
              <a:spLocks/>
            </p:cNvSpPr>
            <p:nvPr/>
          </p:nvSpPr>
          <p:spPr bwMode="auto">
            <a:xfrm>
              <a:off x="6629987" y="3757965"/>
              <a:ext cx="36141" cy="110231"/>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7" name="Lebanon">
              <a:extLst>
                <a:ext uri="{FF2B5EF4-FFF2-40B4-BE49-F238E27FC236}">
                  <a16:creationId xmlns:a16="http://schemas.microsoft.com/office/drawing/2014/main" id="{ED80B75B-B66E-7EFA-2F3C-5AC4CC46AB2C}"/>
                </a:ext>
              </a:extLst>
            </p:cNvPr>
            <p:cNvSpPr>
              <a:spLocks/>
            </p:cNvSpPr>
            <p:nvPr/>
          </p:nvSpPr>
          <p:spPr bwMode="auto">
            <a:xfrm>
              <a:off x="6649864" y="3716402"/>
              <a:ext cx="43369" cy="50598"/>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8" name="Pakistan">
              <a:extLst>
                <a:ext uri="{FF2B5EF4-FFF2-40B4-BE49-F238E27FC236}">
                  <a16:creationId xmlns:a16="http://schemas.microsoft.com/office/drawing/2014/main" id="{900F0659-82F2-00CA-8FC6-CF4A6DD4BF94}"/>
                </a:ext>
              </a:extLst>
            </p:cNvPr>
            <p:cNvSpPr>
              <a:spLocks/>
            </p:cNvSpPr>
            <p:nvPr/>
          </p:nvSpPr>
          <p:spPr bwMode="auto">
            <a:xfrm>
              <a:off x="7260651" y="3649541"/>
              <a:ext cx="399361" cy="363221"/>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9" name="Cambodia">
              <a:extLst>
                <a:ext uri="{FF2B5EF4-FFF2-40B4-BE49-F238E27FC236}">
                  <a16:creationId xmlns:a16="http://schemas.microsoft.com/office/drawing/2014/main" id="{F4459EB2-091F-7BE5-FC91-935CA200D268}"/>
                </a:ext>
              </a:extLst>
            </p:cNvPr>
            <p:cNvSpPr>
              <a:spLocks/>
            </p:cNvSpPr>
            <p:nvPr/>
          </p:nvSpPr>
          <p:spPr bwMode="auto">
            <a:xfrm>
              <a:off x="8238270" y="4238644"/>
              <a:ext cx="126495" cy="104809"/>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0" name="Taiwan">
              <a:extLst>
                <a:ext uri="{FF2B5EF4-FFF2-40B4-BE49-F238E27FC236}">
                  <a16:creationId xmlns:a16="http://schemas.microsoft.com/office/drawing/2014/main" id="{9398507D-112C-11BB-2F18-D36CEC8ECE7F}"/>
                </a:ext>
              </a:extLst>
            </p:cNvPr>
            <p:cNvSpPr>
              <a:spLocks/>
            </p:cNvSpPr>
            <p:nvPr/>
          </p:nvSpPr>
          <p:spPr bwMode="auto">
            <a:xfrm>
              <a:off x="8659317" y="3976620"/>
              <a:ext cx="41563" cy="84933"/>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1" name="Unknown">
              <a:extLst>
                <a:ext uri="{FF2B5EF4-FFF2-40B4-BE49-F238E27FC236}">
                  <a16:creationId xmlns:a16="http://schemas.microsoft.com/office/drawing/2014/main" id="{4927FFCE-603C-B211-B478-9B11E2839E79}"/>
                </a:ext>
              </a:extLst>
            </p:cNvPr>
            <p:cNvSpPr>
              <a:spLocks/>
            </p:cNvSpPr>
            <p:nvPr/>
          </p:nvSpPr>
          <p:spPr bwMode="auto">
            <a:xfrm>
              <a:off x="6882976" y="3862775"/>
              <a:ext cx="43369" cy="21685"/>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2" name="Kuwait">
              <a:extLst>
                <a:ext uri="{FF2B5EF4-FFF2-40B4-BE49-F238E27FC236}">
                  <a16:creationId xmlns:a16="http://schemas.microsoft.com/office/drawing/2014/main" id="{D2AD539A-C1DA-BE31-2366-C7D83D874FEF}"/>
                </a:ext>
              </a:extLst>
            </p:cNvPr>
            <p:cNvSpPr>
              <a:spLocks/>
            </p:cNvSpPr>
            <p:nvPr/>
          </p:nvSpPr>
          <p:spPr bwMode="auto">
            <a:xfrm>
              <a:off x="6922731" y="3846511"/>
              <a:ext cx="45177" cy="43369"/>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3" name="Qatar">
              <a:extLst>
                <a:ext uri="{FF2B5EF4-FFF2-40B4-BE49-F238E27FC236}">
                  <a16:creationId xmlns:a16="http://schemas.microsoft.com/office/drawing/2014/main" id="{5642D2C5-15AE-2FAD-6FC8-BDB36313FC6A}"/>
                </a:ext>
              </a:extLst>
            </p:cNvPr>
            <p:cNvSpPr>
              <a:spLocks/>
            </p:cNvSpPr>
            <p:nvPr/>
          </p:nvSpPr>
          <p:spPr bwMode="auto">
            <a:xfrm>
              <a:off x="7022118" y="3951321"/>
              <a:ext cx="21685" cy="43369"/>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4" name="Asian Island">
              <a:extLst>
                <a:ext uri="{FF2B5EF4-FFF2-40B4-BE49-F238E27FC236}">
                  <a16:creationId xmlns:a16="http://schemas.microsoft.com/office/drawing/2014/main" id="{F1CF3C35-F79A-A5C6-64D1-245EF3EFFBBE}"/>
                </a:ext>
              </a:extLst>
            </p:cNvPr>
            <p:cNvSpPr>
              <a:spLocks/>
            </p:cNvSpPr>
            <p:nvPr/>
          </p:nvSpPr>
          <p:spPr bwMode="auto">
            <a:xfrm>
              <a:off x="9855591" y="4377787"/>
              <a:ext cx="10843" cy="12650"/>
            </a:xfrm>
            <a:custGeom>
              <a:avLst/>
              <a:gdLst>
                <a:gd name="T0" fmla="*/ 0 w 6"/>
                <a:gd name="T1" fmla="*/ 0 h 7"/>
                <a:gd name="T2" fmla="*/ 2 w 6"/>
                <a:gd name="T3" fmla="*/ 0 h 7"/>
                <a:gd name="T4" fmla="*/ 6 w 6"/>
                <a:gd name="T5" fmla="*/ 3 h 7"/>
                <a:gd name="T6" fmla="*/ 6 w 6"/>
                <a:gd name="T7" fmla="*/ 4 h 7"/>
                <a:gd name="T8" fmla="*/ 5 w 6"/>
                <a:gd name="T9" fmla="*/ 7 h 7"/>
                <a:gd name="T10" fmla="*/ 0 w 6"/>
                <a:gd name="T11" fmla="*/ 1 h 7"/>
                <a:gd name="T12" fmla="*/ 0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0" y="0"/>
                  </a:moveTo>
                  <a:lnTo>
                    <a:pt x="2" y="0"/>
                  </a:lnTo>
                  <a:lnTo>
                    <a:pt x="6" y="3"/>
                  </a:lnTo>
                  <a:lnTo>
                    <a:pt x="6" y="4"/>
                  </a:lnTo>
                  <a:lnTo>
                    <a:pt x="5" y="7"/>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5" name="Asian Island">
              <a:extLst>
                <a:ext uri="{FF2B5EF4-FFF2-40B4-BE49-F238E27FC236}">
                  <a16:creationId xmlns:a16="http://schemas.microsoft.com/office/drawing/2014/main" id="{1774133D-E9F1-CB34-B005-7D3DCCACCD8E}"/>
                </a:ext>
              </a:extLst>
            </p:cNvPr>
            <p:cNvSpPr>
              <a:spLocks/>
            </p:cNvSpPr>
            <p:nvPr/>
          </p:nvSpPr>
          <p:spPr bwMode="auto">
            <a:xfrm>
              <a:off x="9759816" y="4318154"/>
              <a:ext cx="10843" cy="9036"/>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6" name="Asian Island">
              <a:extLst>
                <a:ext uri="{FF2B5EF4-FFF2-40B4-BE49-F238E27FC236}">
                  <a16:creationId xmlns:a16="http://schemas.microsoft.com/office/drawing/2014/main" id="{FA5ECD21-3891-5E37-B2A2-0F6ADC677D77}"/>
                </a:ext>
              </a:extLst>
            </p:cNvPr>
            <p:cNvSpPr>
              <a:spLocks/>
            </p:cNvSpPr>
            <p:nvPr/>
          </p:nvSpPr>
          <p:spPr bwMode="auto">
            <a:xfrm>
              <a:off x="9765238" y="4368752"/>
              <a:ext cx="18071" cy="1626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7" name="Asian Island">
              <a:extLst>
                <a:ext uri="{FF2B5EF4-FFF2-40B4-BE49-F238E27FC236}">
                  <a16:creationId xmlns:a16="http://schemas.microsoft.com/office/drawing/2014/main" id="{420247F0-9D6D-8885-2317-C8A15954B802}"/>
                </a:ext>
              </a:extLst>
            </p:cNvPr>
            <p:cNvSpPr>
              <a:spLocks/>
            </p:cNvSpPr>
            <p:nvPr/>
          </p:nvSpPr>
          <p:spPr bwMode="auto">
            <a:xfrm>
              <a:off x="7455814" y="5893913"/>
              <a:ext cx="23493" cy="18071"/>
            </a:xfrm>
            <a:custGeom>
              <a:avLst/>
              <a:gdLst>
                <a:gd name="T0" fmla="*/ 4 w 13"/>
                <a:gd name="T1" fmla="*/ 0 h 10"/>
                <a:gd name="T2" fmla="*/ 7 w 13"/>
                <a:gd name="T3" fmla="*/ 3 h 10"/>
                <a:gd name="T4" fmla="*/ 6 w 13"/>
                <a:gd name="T5" fmla="*/ 7 h 10"/>
                <a:gd name="T6" fmla="*/ 13 w 13"/>
                <a:gd name="T7" fmla="*/ 7 h 10"/>
                <a:gd name="T8" fmla="*/ 10 w 13"/>
                <a:gd name="T9" fmla="*/ 10 h 10"/>
                <a:gd name="T10" fmla="*/ 3 w 13"/>
                <a:gd name="T11" fmla="*/ 10 h 10"/>
                <a:gd name="T12" fmla="*/ 0 w 13"/>
                <a:gd name="T13" fmla="*/ 5 h 10"/>
                <a:gd name="T14" fmla="*/ 4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4" y="0"/>
                  </a:moveTo>
                  <a:lnTo>
                    <a:pt x="7" y="3"/>
                  </a:lnTo>
                  <a:lnTo>
                    <a:pt x="6" y="7"/>
                  </a:lnTo>
                  <a:lnTo>
                    <a:pt x="13" y="7"/>
                  </a:lnTo>
                  <a:lnTo>
                    <a:pt x="10" y="10"/>
                  </a:lnTo>
                  <a:lnTo>
                    <a:pt x="3" y="10"/>
                  </a:lnTo>
                  <a:lnTo>
                    <a:pt x="0" y="5"/>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8" name="Asian Island">
              <a:extLst>
                <a:ext uri="{FF2B5EF4-FFF2-40B4-BE49-F238E27FC236}">
                  <a16:creationId xmlns:a16="http://schemas.microsoft.com/office/drawing/2014/main" id="{F3534BEF-AC49-091A-347E-2F4B9FC75E2E}"/>
                </a:ext>
              </a:extLst>
            </p:cNvPr>
            <p:cNvSpPr>
              <a:spLocks/>
            </p:cNvSpPr>
            <p:nvPr/>
          </p:nvSpPr>
          <p:spPr bwMode="auto">
            <a:xfrm>
              <a:off x="7461235" y="5910176"/>
              <a:ext cx="39755" cy="23493"/>
            </a:xfrm>
            <a:custGeom>
              <a:avLst/>
              <a:gdLst>
                <a:gd name="T0" fmla="*/ 18 w 22"/>
                <a:gd name="T1" fmla="*/ 0 h 13"/>
                <a:gd name="T2" fmla="*/ 22 w 22"/>
                <a:gd name="T3" fmla="*/ 0 h 13"/>
                <a:gd name="T4" fmla="*/ 22 w 22"/>
                <a:gd name="T5" fmla="*/ 1 h 13"/>
                <a:gd name="T6" fmla="*/ 19 w 22"/>
                <a:gd name="T7" fmla="*/ 7 h 13"/>
                <a:gd name="T8" fmla="*/ 15 w 22"/>
                <a:gd name="T9" fmla="*/ 7 h 13"/>
                <a:gd name="T10" fmla="*/ 19 w 22"/>
                <a:gd name="T11" fmla="*/ 12 h 13"/>
                <a:gd name="T12" fmla="*/ 18 w 22"/>
                <a:gd name="T13" fmla="*/ 12 h 13"/>
                <a:gd name="T14" fmla="*/ 10 w 22"/>
                <a:gd name="T15" fmla="*/ 10 h 13"/>
                <a:gd name="T16" fmla="*/ 9 w 22"/>
                <a:gd name="T17" fmla="*/ 12 h 13"/>
                <a:gd name="T18" fmla="*/ 7 w 22"/>
                <a:gd name="T19" fmla="*/ 12 h 13"/>
                <a:gd name="T20" fmla="*/ 6 w 22"/>
                <a:gd name="T21" fmla="*/ 10 h 13"/>
                <a:gd name="T22" fmla="*/ 3 w 22"/>
                <a:gd name="T23" fmla="*/ 13 h 13"/>
                <a:gd name="T24" fmla="*/ 1 w 22"/>
                <a:gd name="T25" fmla="*/ 13 h 13"/>
                <a:gd name="T26" fmla="*/ 0 w 22"/>
                <a:gd name="T27" fmla="*/ 10 h 13"/>
                <a:gd name="T28" fmla="*/ 1 w 22"/>
                <a:gd name="T29" fmla="*/ 3 h 13"/>
                <a:gd name="T30" fmla="*/ 3 w 22"/>
                <a:gd name="T31" fmla="*/ 3 h 13"/>
                <a:gd name="T32" fmla="*/ 13 w 22"/>
                <a:gd name="T33" fmla="*/ 1 h 13"/>
                <a:gd name="T34" fmla="*/ 16 w 22"/>
                <a:gd name="T35" fmla="*/ 1 h 13"/>
                <a:gd name="T36" fmla="*/ 18 w 22"/>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3">
                  <a:moveTo>
                    <a:pt x="18" y="0"/>
                  </a:moveTo>
                  <a:lnTo>
                    <a:pt x="22" y="0"/>
                  </a:lnTo>
                  <a:lnTo>
                    <a:pt x="22" y="1"/>
                  </a:lnTo>
                  <a:lnTo>
                    <a:pt x="19" y="7"/>
                  </a:lnTo>
                  <a:lnTo>
                    <a:pt x="15" y="7"/>
                  </a:lnTo>
                  <a:lnTo>
                    <a:pt x="19" y="12"/>
                  </a:lnTo>
                  <a:lnTo>
                    <a:pt x="18" y="12"/>
                  </a:lnTo>
                  <a:lnTo>
                    <a:pt x="10" y="10"/>
                  </a:lnTo>
                  <a:lnTo>
                    <a:pt x="9" y="12"/>
                  </a:lnTo>
                  <a:lnTo>
                    <a:pt x="7" y="12"/>
                  </a:lnTo>
                  <a:lnTo>
                    <a:pt x="6" y="10"/>
                  </a:lnTo>
                  <a:lnTo>
                    <a:pt x="3" y="13"/>
                  </a:lnTo>
                  <a:lnTo>
                    <a:pt x="1" y="13"/>
                  </a:lnTo>
                  <a:lnTo>
                    <a:pt x="0" y="10"/>
                  </a:lnTo>
                  <a:lnTo>
                    <a:pt x="1" y="3"/>
                  </a:lnTo>
                  <a:lnTo>
                    <a:pt x="3" y="3"/>
                  </a:lnTo>
                  <a:lnTo>
                    <a:pt x="13" y="1"/>
                  </a:lnTo>
                  <a:lnTo>
                    <a:pt x="16" y="1"/>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9" name="Brunei">
              <a:extLst>
                <a:ext uri="{FF2B5EF4-FFF2-40B4-BE49-F238E27FC236}">
                  <a16:creationId xmlns:a16="http://schemas.microsoft.com/office/drawing/2014/main" id="{7B62A10A-C366-38A2-D8ED-85E8F6C17D36}"/>
                </a:ext>
              </a:extLst>
            </p:cNvPr>
            <p:cNvSpPr>
              <a:spLocks/>
            </p:cNvSpPr>
            <p:nvPr/>
          </p:nvSpPr>
          <p:spPr bwMode="auto">
            <a:xfrm>
              <a:off x="8516558" y="4468141"/>
              <a:ext cx="34334" cy="27107"/>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0" name="Philippines">
              <a:extLst>
                <a:ext uri="{FF2B5EF4-FFF2-40B4-BE49-F238E27FC236}">
                  <a16:creationId xmlns:a16="http://schemas.microsoft.com/office/drawing/2014/main" id="{FD1708B8-3229-3266-0A5D-C6FCBB730BA5}"/>
                </a:ext>
              </a:extLst>
            </p:cNvPr>
            <p:cNvSpPr>
              <a:spLocks/>
            </p:cNvSpPr>
            <p:nvPr/>
          </p:nvSpPr>
          <p:spPr bwMode="auto">
            <a:xfrm>
              <a:off x="8590647" y="4144676"/>
              <a:ext cx="224076" cy="328885"/>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1" name="Thailand">
              <a:extLst>
                <a:ext uri="{FF2B5EF4-FFF2-40B4-BE49-F238E27FC236}">
                  <a16:creationId xmlns:a16="http://schemas.microsoft.com/office/drawing/2014/main" id="{3ADD1E72-5A88-E5DD-92CC-046A7FD42A7A}"/>
                </a:ext>
              </a:extLst>
            </p:cNvPr>
            <p:cNvSpPr>
              <a:spLocks/>
            </p:cNvSpPr>
            <p:nvPr/>
          </p:nvSpPr>
          <p:spPr bwMode="auto">
            <a:xfrm>
              <a:off x="8131654" y="4090464"/>
              <a:ext cx="184321" cy="365026"/>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2" name="Andaman &amp; Nicobar Islands">
              <a:extLst>
                <a:ext uri="{FF2B5EF4-FFF2-40B4-BE49-F238E27FC236}">
                  <a16:creationId xmlns:a16="http://schemas.microsoft.com/office/drawing/2014/main" id="{99B50069-4407-DB8B-5EBD-44FA77A45519}"/>
                </a:ext>
              </a:extLst>
            </p:cNvPr>
            <p:cNvSpPr>
              <a:spLocks/>
            </p:cNvSpPr>
            <p:nvPr/>
          </p:nvSpPr>
          <p:spPr bwMode="auto">
            <a:xfrm>
              <a:off x="8006968" y="4265750"/>
              <a:ext cx="14457" cy="50598"/>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3" name="Indonesia">
              <a:extLst>
                <a:ext uri="{FF2B5EF4-FFF2-40B4-BE49-F238E27FC236}">
                  <a16:creationId xmlns:a16="http://schemas.microsoft.com/office/drawing/2014/main" id="{FF566523-C40F-D207-D0E5-4BABC1E8AC25}"/>
                </a:ext>
              </a:extLst>
            </p:cNvPr>
            <p:cNvSpPr>
              <a:spLocks/>
            </p:cNvSpPr>
            <p:nvPr/>
          </p:nvSpPr>
          <p:spPr bwMode="auto">
            <a:xfrm>
              <a:off x="8034073" y="4415735"/>
              <a:ext cx="1127607" cy="430083"/>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4" name="Socotra">
              <a:extLst>
                <a:ext uri="{FF2B5EF4-FFF2-40B4-BE49-F238E27FC236}">
                  <a16:creationId xmlns:a16="http://schemas.microsoft.com/office/drawing/2014/main" id="{ED960BE1-E6E7-0804-2494-6365335DBABF}"/>
                </a:ext>
              </a:extLst>
            </p:cNvPr>
            <p:cNvSpPr>
              <a:spLocks/>
            </p:cNvSpPr>
            <p:nvPr/>
          </p:nvSpPr>
          <p:spPr bwMode="auto">
            <a:xfrm>
              <a:off x="7085366" y="4287434"/>
              <a:ext cx="27107" cy="14457"/>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5" name="Bahrain">
              <a:extLst>
                <a:ext uri="{FF2B5EF4-FFF2-40B4-BE49-F238E27FC236}">
                  <a16:creationId xmlns:a16="http://schemas.microsoft.com/office/drawing/2014/main" id="{84AA7D79-D3C0-8E1C-9BC4-E05044C12C06}"/>
                </a:ext>
              </a:extLst>
            </p:cNvPr>
            <p:cNvSpPr>
              <a:spLocks/>
            </p:cNvSpPr>
            <p:nvPr/>
          </p:nvSpPr>
          <p:spPr bwMode="auto">
            <a:xfrm>
              <a:off x="7013084" y="3945900"/>
              <a:ext cx="9036" cy="10843"/>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6" name="Oman">
              <a:extLst>
                <a:ext uri="{FF2B5EF4-FFF2-40B4-BE49-F238E27FC236}">
                  <a16:creationId xmlns:a16="http://schemas.microsoft.com/office/drawing/2014/main" id="{D19CF17F-1CDF-C531-EC4B-AA5271A49AA4}"/>
                </a:ext>
              </a:extLst>
            </p:cNvPr>
            <p:cNvSpPr>
              <a:spLocks/>
            </p:cNvSpPr>
            <p:nvPr/>
          </p:nvSpPr>
          <p:spPr bwMode="auto">
            <a:xfrm>
              <a:off x="7051032" y="3983847"/>
              <a:ext cx="187935" cy="209619"/>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7" name="Musandam Peninsula">
              <a:extLst>
                <a:ext uri="{FF2B5EF4-FFF2-40B4-BE49-F238E27FC236}">
                  <a16:creationId xmlns:a16="http://schemas.microsoft.com/office/drawing/2014/main" id="{05728CEA-66E5-39C4-E39A-6B44CF25FA4D}"/>
                </a:ext>
              </a:extLst>
            </p:cNvPr>
            <p:cNvSpPr>
              <a:spLocks/>
            </p:cNvSpPr>
            <p:nvPr/>
          </p:nvSpPr>
          <p:spPr bwMode="auto">
            <a:xfrm>
              <a:off x="7148613" y="3945900"/>
              <a:ext cx="7228" cy="21685"/>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8" name="Qeshm Island">
              <a:extLst>
                <a:ext uri="{FF2B5EF4-FFF2-40B4-BE49-F238E27FC236}">
                  <a16:creationId xmlns:a16="http://schemas.microsoft.com/office/drawing/2014/main" id="{E2B137FF-DF6E-EB8E-A6FA-87E4200ABBB4}"/>
                </a:ext>
              </a:extLst>
            </p:cNvPr>
            <p:cNvSpPr>
              <a:spLocks/>
            </p:cNvSpPr>
            <p:nvPr/>
          </p:nvSpPr>
          <p:spPr bwMode="auto">
            <a:xfrm>
              <a:off x="7128736" y="3933250"/>
              <a:ext cx="25299" cy="12650"/>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9" name="China">
              <a:extLst>
                <a:ext uri="{FF2B5EF4-FFF2-40B4-BE49-F238E27FC236}">
                  <a16:creationId xmlns:a16="http://schemas.microsoft.com/office/drawing/2014/main" id="{D649F587-7DC4-4176-89EA-0410FDAEC222}"/>
                </a:ext>
              </a:extLst>
            </p:cNvPr>
            <p:cNvSpPr>
              <a:spLocks/>
            </p:cNvSpPr>
            <p:nvPr/>
          </p:nvSpPr>
          <p:spPr bwMode="auto">
            <a:xfrm>
              <a:off x="7562428" y="3096580"/>
              <a:ext cx="1447457" cy="1058939"/>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0" name="Japan - Offshore">
              <a:extLst>
                <a:ext uri="{FF2B5EF4-FFF2-40B4-BE49-F238E27FC236}">
                  <a16:creationId xmlns:a16="http://schemas.microsoft.com/office/drawing/2014/main" id="{1B7E8703-3470-F55C-E481-63AE6D5095EB}"/>
                </a:ext>
              </a:extLst>
            </p:cNvPr>
            <p:cNvSpPr>
              <a:spLocks/>
            </p:cNvSpPr>
            <p:nvPr/>
          </p:nvSpPr>
          <p:spPr bwMode="auto">
            <a:xfrm>
              <a:off x="8838215" y="3362218"/>
              <a:ext cx="540313" cy="592718"/>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1" name="Japan - Mainland">
              <a:extLst>
                <a:ext uri="{FF2B5EF4-FFF2-40B4-BE49-F238E27FC236}">
                  <a16:creationId xmlns:a16="http://schemas.microsoft.com/office/drawing/2014/main" id="{87DB36F9-6AA6-860B-8884-A603AF264242}"/>
                </a:ext>
              </a:extLst>
            </p:cNvPr>
            <p:cNvSpPr>
              <a:spLocks noEditPoints="1"/>
            </p:cNvSpPr>
            <p:nvPr/>
          </p:nvSpPr>
          <p:spPr bwMode="auto">
            <a:xfrm>
              <a:off x="8917726" y="3515820"/>
              <a:ext cx="263831" cy="240340"/>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2" name="Korea - South">
              <a:extLst>
                <a:ext uri="{FF2B5EF4-FFF2-40B4-BE49-F238E27FC236}">
                  <a16:creationId xmlns:a16="http://schemas.microsoft.com/office/drawing/2014/main" id="{85625B89-30D5-C8BA-16EE-63EDCC7DB643}"/>
                </a:ext>
              </a:extLst>
            </p:cNvPr>
            <p:cNvSpPr>
              <a:spLocks/>
            </p:cNvSpPr>
            <p:nvPr/>
          </p:nvSpPr>
          <p:spPr bwMode="auto">
            <a:xfrm>
              <a:off x="8800267" y="3606172"/>
              <a:ext cx="86739" cy="157215"/>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3" name="Korea - North">
              <a:extLst>
                <a:ext uri="{FF2B5EF4-FFF2-40B4-BE49-F238E27FC236}">
                  <a16:creationId xmlns:a16="http://schemas.microsoft.com/office/drawing/2014/main" id="{8040D101-3664-3E39-7B5E-BED011E7063E}"/>
                </a:ext>
              </a:extLst>
            </p:cNvPr>
            <p:cNvSpPr>
              <a:spLocks/>
            </p:cNvSpPr>
            <p:nvPr/>
          </p:nvSpPr>
          <p:spPr bwMode="auto">
            <a:xfrm>
              <a:off x="8760512" y="3468835"/>
              <a:ext cx="149986" cy="164443"/>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4" name="Russia - Offshore">
              <a:extLst>
                <a:ext uri="{FF2B5EF4-FFF2-40B4-BE49-F238E27FC236}">
                  <a16:creationId xmlns:a16="http://schemas.microsoft.com/office/drawing/2014/main" id="{6210A1AD-0FCD-9035-CD5D-EEF5D9CB3DA3}"/>
                </a:ext>
              </a:extLst>
            </p:cNvPr>
            <p:cNvSpPr>
              <a:spLocks/>
            </p:cNvSpPr>
            <p:nvPr/>
          </p:nvSpPr>
          <p:spPr bwMode="auto">
            <a:xfrm>
              <a:off x="6962485" y="1109715"/>
              <a:ext cx="3371978" cy="2259732"/>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5" name="Russia - Mainland">
              <a:extLst>
                <a:ext uri="{FF2B5EF4-FFF2-40B4-BE49-F238E27FC236}">
                  <a16:creationId xmlns:a16="http://schemas.microsoft.com/office/drawing/2014/main" id="{D2F20DBE-00E9-6868-0F20-DDAF89F9F4A5}"/>
                </a:ext>
              </a:extLst>
            </p:cNvPr>
            <p:cNvSpPr>
              <a:spLocks noEditPoints="1"/>
            </p:cNvSpPr>
            <p:nvPr/>
          </p:nvSpPr>
          <p:spPr bwMode="auto">
            <a:xfrm>
              <a:off x="6465544" y="1584069"/>
              <a:ext cx="3854463" cy="1935364"/>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6" name="Turkey">
              <a:extLst>
                <a:ext uri="{FF2B5EF4-FFF2-40B4-BE49-F238E27FC236}">
                  <a16:creationId xmlns:a16="http://schemas.microsoft.com/office/drawing/2014/main" id="{BEDDD529-A99C-F657-F9C2-E9AF469F9F78}"/>
                </a:ext>
              </a:extLst>
            </p:cNvPr>
            <p:cNvSpPr>
              <a:spLocks/>
            </p:cNvSpPr>
            <p:nvPr/>
          </p:nvSpPr>
          <p:spPr bwMode="auto">
            <a:xfrm>
              <a:off x="6440245" y="3495941"/>
              <a:ext cx="444537" cy="189742"/>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7" name="African Island">
              <a:extLst>
                <a:ext uri="{FF2B5EF4-FFF2-40B4-BE49-F238E27FC236}">
                  <a16:creationId xmlns:a16="http://schemas.microsoft.com/office/drawing/2014/main" id="{C05C5AB9-FA0A-C8E7-2F65-4B4A8527A2E3}"/>
                </a:ext>
              </a:extLst>
            </p:cNvPr>
            <p:cNvSpPr>
              <a:spLocks/>
            </p:cNvSpPr>
            <p:nvPr/>
          </p:nvSpPr>
          <p:spPr bwMode="auto">
            <a:xfrm>
              <a:off x="5229514" y="4179011"/>
              <a:ext cx="10843" cy="9036"/>
            </a:xfrm>
            <a:custGeom>
              <a:avLst/>
              <a:gdLst>
                <a:gd name="T0" fmla="*/ 0 w 6"/>
                <a:gd name="T1" fmla="*/ 0 h 5"/>
                <a:gd name="T2" fmla="*/ 6 w 6"/>
                <a:gd name="T3" fmla="*/ 0 h 5"/>
                <a:gd name="T4" fmla="*/ 6 w 6"/>
                <a:gd name="T5" fmla="*/ 2 h 5"/>
                <a:gd name="T6" fmla="*/ 2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2"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8" name="African Island">
              <a:extLst>
                <a:ext uri="{FF2B5EF4-FFF2-40B4-BE49-F238E27FC236}">
                  <a16:creationId xmlns:a16="http://schemas.microsoft.com/office/drawing/2014/main" id="{1F71A504-4A33-D266-26C7-F9D804D0AA42}"/>
                </a:ext>
              </a:extLst>
            </p:cNvPr>
            <p:cNvSpPr>
              <a:spLocks/>
            </p:cNvSpPr>
            <p:nvPr/>
          </p:nvSpPr>
          <p:spPr bwMode="auto">
            <a:xfrm>
              <a:off x="5267462" y="4224187"/>
              <a:ext cx="7228" cy="14457"/>
            </a:xfrm>
            <a:custGeom>
              <a:avLst/>
              <a:gdLst>
                <a:gd name="T0" fmla="*/ 0 w 4"/>
                <a:gd name="T1" fmla="*/ 0 h 8"/>
                <a:gd name="T2" fmla="*/ 1 w 4"/>
                <a:gd name="T3" fmla="*/ 0 h 8"/>
                <a:gd name="T4" fmla="*/ 1 w 4"/>
                <a:gd name="T5" fmla="*/ 2 h 8"/>
                <a:gd name="T6" fmla="*/ 4 w 4"/>
                <a:gd name="T7" fmla="*/ 6 h 8"/>
                <a:gd name="T8" fmla="*/ 4 w 4"/>
                <a:gd name="T9" fmla="*/ 8 h 8"/>
                <a:gd name="T10" fmla="*/ 0 w 4"/>
                <a:gd name="T11" fmla="*/ 8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1" y="0"/>
                  </a:lnTo>
                  <a:lnTo>
                    <a:pt x="1" y="2"/>
                  </a:lnTo>
                  <a:lnTo>
                    <a:pt x="4" y="6"/>
                  </a:lnTo>
                  <a:lnTo>
                    <a:pt x="4"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9" name="African Island">
              <a:extLst>
                <a:ext uri="{FF2B5EF4-FFF2-40B4-BE49-F238E27FC236}">
                  <a16:creationId xmlns:a16="http://schemas.microsoft.com/office/drawing/2014/main" id="{53B01C36-B73F-6F34-CDDA-27D815D86521}"/>
                </a:ext>
              </a:extLst>
            </p:cNvPr>
            <p:cNvSpPr>
              <a:spLocks/>
            </p:cNvSpPr>
            <p:nvPr/>
          </p:nvSpPr>
          <p:spPr bwMode="auto">
            <a:xfrm>
              <a:off x="5285533" y="4204310"/>
              <a:ext cx="9036" cy="7228"/>
            </a:xfrm>
            <a:custGeom>
              <a:avLst/>
              <a:gdLst>
                <a:gd name="T0" fmla="*/ 0 w 5"/>
                <a:gd name="T1" fmla="*/ 0 h 4"/>
                <a:gd name="T2" fmla="*/ 2 w 5"/>
                <a:gd name="T3" fmla="*/ 0 h 4"/>
                <a:gd name="T4" fmla="*/ 5 w 5"/>
                <a:gd name="T5" fmla="*/ 1 h 4"/>
                <a:gd name="T6" fmla="*/ 5 w 5"/>
                <a:gd name="T7" fmla="*/ 3 h 4"/>
                <a:gd name="T8" fmla="*/ 2 w 5"/>
                <a:gd name="T9" fmla="*/ 4 h 4"/>
                <a:gd name="T10" fmla="*/ 0 w 5"/>
                <a:gd name="T11" fmla="*/ 4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2" y="0"/>
                  </a:lnTo>
                  <a:lnTo>
                    <a:pt x="5" y="1"/>
                  </a:lnTo>
                  <a:lnTo>
                    <a:pt x="5" y="3"/>
                  </a:lnTo>
                  <a:lnTo>
                    <a:pt x="2" y="4"/>
                  </a:lnTo>
                  <a:lnTo>
                    <a:pt x="0" y="4"/>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0" name="African Island">
              <a:extLst>
                <a:ext uri="{FF2B5EF4-FFF2-40B4-BE49-F238E27FC236}">
                  <a16:creationId xmlns:a16="http://schemas.microsoft.com/office/drawing/2014/main" id="{2D4BF81C-9244-FC54-CD28-4A28D0154889}"/>
                </a:ext>
              </a:extLst>
            </p:cNvPr>
            <p:cNvSpPr>
              <a:spLocks/>
            </p:cNvSpPr>
            <p:nvPr/>
          </p:nvSpPr>
          <p:spPr bwMode="auto">
            <a:xfrm>
              <a:off x="5424676" y="3772422"/>
              <a:ext cx="10843" cy="7228"/>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1" name="African Island">
              <a:extLst>
                <a:ext uri="{FF2B5EF4-FFF2-40B4-BE49-F238E27FC236}">
                  <a16:creationId xmlns:a16="http://schemas.microsoft.com/office/drawing/2014/main" id="{C277B47A-4DBA-3819-5073-AA9D7E1E3651}"/>
                </a:ext>
              </a:extLst>
            </p:cNvPr>
            <p:cNvSpPr>
              <a:spLocks/>
            </p:cNvSpPr>
            <p:nvPr/>
          </p:nvSpPr>
          <p:spPr bwMode="auto">
            <a:xfrm>
              <a:off x="5430098" y="3888073"/>
              <a:ext cx="16264" cy="16264"/>
            </a:xfrm>
            <a:custGeom>
              <a:avLst/>
              <a:gdLst>
                <a:gd name="T0" fmla="*/ 9 w 9"/>
                <a:gd name="T1" fmla="*/ 0 h 9"/>
                <a:gd name="T2" fmla="*/ 9 w 9"/>
                <a:gd name="T3" fmla="*/ 1 h 9"/>
                <a:gd name="T4" fmla="*/ 6 w 9"/>
                <a:gd name="T5" fmla="*/ 9 h 9"/>
                <a:gd name="T6" fmla="*/ 0 w 9"/>
                <a:gd name="T7" fmla="*/ 7 h 9"/>
                <a:gd name="T8" fmla="*/ 0 w 9"/>
                <a:gd name="T9" fmla="*/ 4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9" y="1"/>
                  </a:lnTo>
                  <a:lnTo>
                    <a:pt x="6" y="9"/>
                  </a:lnTo>
                  <a:lnTo>
                    <a:pt x="0" y="7"/>
                  </a:lnTo>
                  <a:lnTo>
                    <a:pt x="0" y="4"/>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2" name="African Island">
              <a:extLst>
                <a:ext uri="{FF2B5EF4-FFF2-40B4-BE49-F238E27FC236}">
                  <a16:creationId xmlns:a16="http://schemas.microsoft.com/office/drawing/2014/main" id="{8B1E0617-ED61-1DF0-5A58-EFA02AA12998}"/>
                </a:ext>
              </a:extLst>
            </p:cNvPr>
            <p:cNvSpPr>
              <a:spLocks/>
            </p:cNvSpPr>
            <p:nvPr/>
          </p:nvSpPr>
          <p:spPr bwMode="auto">
            <a:xfrm>
              <a:off x="5487924" y="3884460"/>
              <a:ext cx="14457" cy="19879"/>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3" name="African Island">
              <a:extLst>
                <a:ext uri="{FF2B5EF4-FFF2-40B4-BE49-F238E27FC236}">
                  <a16:creationId xmlns:a16="http://schemas.microsoft.com/office/drawing/2014/main" id="{526950CE-ED09-95F4-4C6A-C3247DCDA7AB}"/>
                </a:ext>
              </a:extLst>
            </p:cNvPr>
            <p:cNvSpPr>
              <a:spLocks/>
            </p:cNvSpPr>
            <p:nvPr/>
          </p:nvSpPr>
          <p:spPr bwMode="auto">
            <a:xfrm>
              <a:off x="5455397" y="3898916"/>
              <a:ext cx="12650" cy="12650"/>
            </a:xfrm>
            <a:custGeom>
              <a:avLst/>
              <a:gdLst>
                <a:gd name="T0" fmla="*/ 3 w 7"/>
                <a:gd name="T1" fmla="*/ 0 h 7"/>
                <a:gd name="T2" fmla="*/ 3 w 7"/>
                <a:gd name="T3" fmla="*/ 1 h 7"/>
                <a:gd name="T4" fmla="*/ 6 w 7"/>
                <a:gd name="T5" fmla="*/ 3 h 7"/>
                <a:gd name="T6" fmla="*/ 7 w 7"/>
                <a:gd name="T7" fmla="*/ 3 h 7"/>
                <a:gd name="T8" fmla="*/ 6 w 7"/>
                <a:gd name="T9" fmla="*/ 4 h 7"/>
                <a:gd name="T10" fmla="*/ 4 w 7"/>
                <a:gd name="T11" fmla="*/ 7 h 7"/>
                <a:gd name="T12" fmla="*/ 0 w 7"/>
                <a:gd name="T13" fmla="*/ 7 h 7"/>
                <a:gd name="T14" fmla="*/ 1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3" y="1"/>
                  </a:lnTo>
                  <a:lnTo>
                    <a:pt x="6" y="3"/>
                  </a:lnTo>
                  <a:lnTo>
                    <a:pt x="7" y="3"/>
                  </a:lnTo>
                  <a:lnTo>
                    <a:pt x="6" y="4"/>
                  </a:lnTo>
                  <a:lnTo>
                    <a:pt x="4" y="7"/>
                  </a:lnTo>
                  <a:lnTo>
                    <a:pt x="0" y="7"/>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4" name="African Island">
              <a:extLst>
                <a:ext uri="{FF2B5EF4-FFF2-40B4-BE49-F238E27FC236}">
                  <a16:creationId xmlns:a16="http://schemas.microsoft.com/office/drawing/2014/main" id="{B25B5BC1-2ACC-4636-8CD9-5A67D40658FA}"/>
                </a:ext>
              </a:extLst>
            </p:cNvPr>
            <p:cNvSpPr>
              <a:spLocks/>
            </p:cNvSpPr>
            <p:nvPr/>
          </p:nvSpPr>
          <p:spPr bwMode="auto">
            <a:xfrm>
              <a:off x="6024620" y="4498860"/>
              <a:ext cx="14457" cy="12650"/>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5" name="African Island">
              <a:extLst>
                <a:ext uri="{FF2B5EF4-FFF2-40B4-BE49-F238E27FC236}">
                  <a16:creationId xmlns:a16="http://schemas.microsoft.com/office/drawing/2014/main" id="{1179EAC3-BCC1-A574-D311-805FA67CC629}"/>
                </a:ext>
              </a:extLst>
            </p:cNvPr>
            <p:cNvSpPr>
              <a:spLocks/>
            </p:cNvSpPr>
            <p:nvPr/>
          </p:nvSpPr>
          <p:spPr bwMode="auto">
            <a:xfrm>
              <a:off x="5977637" y="4576564"/>
              <a:ext cx="10843" cy="10843"/>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6" name="African Island">
              <a:extLst>
                <a:ext uri="{FF2B5EF4-FFF2-40B4-BE49-F238E27FC236}">
                  <a16:creationId xmlns:a16="http://schemas.microsoft.com/office/drawing/2014/main" id="{0C36ECCC-28A8-60B0-9817-0CC96568D51D}"/>
                </a:ext>
              </a:extLst>
            </p:cNvPr>
            <p:cNvSpPr>
              <a:spLocks/>
            </p:cNvSpPr>
            <p:nvPr/>
          </p:nvSpPr>
          <p:spPr bwMode="auto">
            <a:xfrm>
              <a:off x="7177525" y="5066278"/>
              <a:ext cx="10843" cy="16264"/>
            </a:xfrm>
            <a:custGeom>
              <a:avLst/>
              <a:gdLst>
                <a:gd name="T0" fmla="*/ 1 w 6"/>
                <a:gd name="T1" fmla="*/ 0 h 9"/>
                <a:gd name="T2" fmla="*/ 6 w 6"/>
                <a:gd name="T3" fmla="*/ 0 h 9"/>
                <a:gd name="T4" fmla="*/ 6 w 6"/>
                <a:gd name="T5" fmla="*/ 7 h 9"/>
                <a:gd name="T6" fmla="*/ 1 w 6"/>
                <a:gd name="T7" fmla="*/ 9 h 9"/>
                <a:gd name="T8" fmla="*/ 0 w 6"/>
                <a:gd name="T9" fmla="*/ 9 h 9"/>
                <a:gd name="T10" fmla="*/ 0 w 6"/>
                <a:gd name="T11" fmla="*/ 7 h 9"/>
                <a:gd name="T12" fmla="*/ 1 w 6"/>
                <a:gd name="T13" fmla="*/ 1 h 9"/>
                <a:gd name="T14" fmla="*/ 1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1" y="0"/>
                  </a:moveTo>
                  <a:lnTo>
                    <a:pt x="6" y="0"/>
                  </a:lnTo>
                  <a:lnTo>
                    <a:pt x="6" y="7"/>
                  </a:lnTo>
                  <a:lnTo>
                    <a:pt x="1" y="9"/>
                  </a:lnTo>
                  <a:lnTo>
                    <a:pt x="0" y="9"/>
                  </a:lnTo>
                  <a:lnTo>
                    <a:pt x="0" y="7"/>
                  </a:lnTo>
                  <a:lnTo>
                    <a:pt x="1"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7" name="African Island">
              <a:extLst>
                <a:ext uri="{FF2B5EF4-FFF2-40B4-BE49-F238E27FC236}">
                  <a16:creationId xmlns:a16="http://schemas.microsoft.com/office/drawing/2014/main" id="{B333A101-9632-1DFE-ED65-3376908BDC41}"/>
                </a:ext>
              </a:extLst>
            </p:cNvPr>
            <p:cNvSpPr>
              <a:spLocks/>
            </p:cNvSpPr>
            <p:nvPr/>
          </p:nvSpPr>
          <p:spPr bwMode="auto">
            <a:xfrm>
              <a:off x="6754673" y="4722936"/>
              <a:ext cx="10843" cy="19879"/>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8" name="African Island">
              <a:extLst>
                <a:ext uri="{FF2B5EF4-FFF2-40B4-BE49-F238E27FC236}">
                  <a16:creationId xmlns:a16="http://schemas.microsoft.com/office/drawing/2014/main" id="{4A7AE45B-5DDF-02DF-5A0D-4CF792FF3C65}"/>
                </a:ext>
              </a:extLst>
            </p:cNvPr>
            <p:cNvSpPr>
              <a:spLocks/>
            </p:cNvSpPr>
            <p:nvPr/>
          </p:nvSpPr>
          <p:spPr bwMode="auto">
            <a:xfrm>
              <a:off x="6765516" y="4701251"/>
              <a:ext cx="5422" cy="16264"/>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9" name="African Island">
              <a:extLst>
                <a:ext uri="{FF2B5EF4-FFF2-40B4-BE49-F238E27FC236}">
                  <a16:creationId xmlns:a16="http://schemas.microsoft.com/office/drawing/2014/main" id="{11FA41E0-150F-55EE-4F81-6960A8147EE5}"/>
                </a:ext>
              </a:extLst>
            </p:cNvPr>
            <p:cNvSpPr>
              <a:spLocks/>
            </p:cNvSpPr>
            <p:nvPr/>
          </p:nvSpPr>
          <p:spPr bwMode="auto">
            <a:xfrm>
              <a:off x="6845026" y="4854852"/>
              <a:ext cx="9036" cy="16264"/>
            </a:xfrm>
            <a:custGeom>
              <a:avLst/>
              <a:gdLst>
                <a:gd name="T0" fmla="*/ 3 w 5"/>
                <a:gd name="T1" fmla="*/ 0 h 9"/>
                <a:gd name="T2" fmla="*/ 5 w 5"/>
                <a:gd name="T3" fmla="*/ 0 h 9"/>
                <a:gd name="T4" fmla="*/ 5 w 5"/>
                <a:gd name="T5" fmla="*/ 9 h 9"/>
                <a:gd name="T6" fmla="*/ 3 w 5"/>
                <a:gd name="T7" fmla="*/ 9 h 9"/>
                <a:gd name="T8" fmla="*/ 2 w 5"/>
                <a:gd name="T9" fmla="*/ 6 h 9"/>
                <a:gd name="T10" fmla="*/ 0 w 5"/>
                <a:gd name="T11" fmla="*/ 6 h 9"/>
                <a:gd name="T12" fmla="*/ 0 w 5"/>
                <a:gd name="T13" fmla="*/ 4 h 9"/>
                <a:gd name="T14" fmla="*/ 3 w 5"/>
                <a:gd name="T15" fmla="*/ 1 h 9"/>
                <a:gd name="T16" fmla="*/ 3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0"/>
                  </a:moveTo>
                  <a:lnTo>
                    <a:pt x="5" y="0"/>
                  </a:lnTo>
                  <a:lnTo>
                    <a:pt x="5" y="9"/>
                  </a:lnTo>
                  <a:lnTo>
                    <a:pt x="3" y="9"/>
                  </a:lnTo>
                  <a:lnTo>
                    <a:pt x="2" y="6"/>
                  </a:lnTo>
                  <a:lnTo>
                    <a:pt x="0" y="6"/>
                  </a:lnTo>
                  <a:lnTo>
                    <a:pt x="0" y="4"/>
                  </a:lnTo>
                  <a:lnTo>
                    <a:pt x="3"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0" name="African Island">
              <a:extLst>
                <a:ext uri="{FF2B5EF4-FFF2-40B4-BE49-F238E27FC236}">
                  <a16:creationId xmlns:a16="http://schemas.microsoft.com/office/drawing/2014/main" id="{9A4A1823-2C30-C1AE-9C1C-FF967F12FFC2}"/>
                </a:ext>
              </a:extLst>
            </p:cNvPr>
            <p:cNvSpPr>
              <a:spLocks/>
            </p:cNvSpPr>
            <p:nvPr/>
          </p:nvSpPr>
          <p:spPr bwMode="auto">
            <a:xfrm>
              <a:off x="6868519" y="4872923"/>
              <a:ext cx="10843" cy="10843"/>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1" name="African Island">
              <a:extLst>
                <a:ext uri="{FF2B5EF4-FFF2-40B4-BE49-F238E27FC236}">
                  <a16:creationId xmlns:a16="http://schemas.microsoft.com/office/drawing/2014/main" id="{755AFAA9-1526-ACBE-B59B-AC430E7C0FDB}"/>
                </a:ext>
              </a:extLst>
            </p:cNvPr>
            <p:cNvSpPr>
              <a:spLocks/>
            </p:cNvSpPr>
            <p:nvPr/>
          </p:nvSpPr>
          <p:spPr bwMode="auto">
            <a:xfrm>
              <a:off x="6890204" y="4887379"/>
              <a:ext cx="5422" cy="10843"/>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2" name="African Island">
              <a:extLst>
                <a:ext uri="{FF2B5EF4-FFF2-40B4-BE49-F238E27FC236}">
                  <a16:creationId xmlns:a16="http://schemas.microsoft.com/office/drawing/2014/main" id="{D2F5D767-2CCE-987C-03FE-20565CFD7520}"/>
                </a:ext>
              </a:extLst>
            </p:cNvPr>
            <p:cNvSpPr>
              <a:spLocks/>
            </p:cNvSpPr>
            <p:nvPr/>
          </p:nvSpPr>
          <p:spPr bwMode="auto">
            <a:xfrm>
              <a:off x="7126928" y="5089770"/>
              <a:ext cx="16264" cy="14457"/>
            </a:xfrm>
            <a:custGeom>
              <a:avLst/>
              <a:gdLst>
                <a:gd name="T0" fmla="*/ 1 w 9"/>
                <a:gd name="T1" fmla="*/ 0 h 8"/>
                <a:gd name="T2" fmla="*/ 7 w 9"/>
                <a:gd name="T3" fmla="*/ 0 h 8"/>
                <a:gd name="T4" fmla="*/ 7 w 9"/>
                <a:gd name="T5" fmla="*/ 2 h 8"/>
                <a:gd name="T6" fmla="*/ 9 w 9"/>
                <a:gd name="T7" fmla="*/ 6 h 8"/>
                <a:gd name="T8" fmla="*/ 9 w 9"/>
                <a:gd name="T9" fmla="*/ 8 h 8"/>
                <a:gd name="T10" fmla="*/ 7 w 9"/>
                <a:gd name="T11" fmla="*/ 8 h 8"/>
                <a:gd name="T12" fmla="*/ 4 w 9"/>
                <a:gd name="T13" fmla="*/ 6 h 8"/>
                <a:gd name="T14" fmla="*/ 3 w 9"/>
                <a:gd name="T15" fmla="*/ 6 h 8"/>
                <a:gd name="T16" fmla="*/ 0 w 9"/>
                <a:gd name="T17" fmla="*/ 2 h 8"/>
                <a:gd name="T18" fmla="*/ 1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1" y="0"/>
                  </a:moveTo>
                  <a:lnTo>
                    <a:pt x="7" y="0"/>
                  </a:lnTo>
                  <a:lnTo>
                    <a:pt x="7" y="2"/>
                  </a:lnTo>
                  <a:lnTo>
                    <a:pt x="9" y="6"/>
                  </a:lnTo>
                  <a:lnTo>
                    <a:pt x="9" y="8"/>
                  </a:lnTo>
                  <a:lnTo>
                    <a:pt x="7" y="8"/>
                  </a:lnTo>
                  <a:lnTo>
                    <a:pt x="4" y="6"/>
                  </a:lnTo>
                  <a:lnTo>
                    <a:pt x="3" y="6"/>
                  </a:lnTo>
                  <a:lnTo>
                    <a:pt x="0"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3" name="Zimbabwe">
              <a:extLst>
                <a:ext uri="{FF2B5EF4-FFF2-40B4-BE49-F238E27FC236}">
                  <a16:creationId xmlns:a16="http://schemas.microsoft.com/office/drawing/2014/main" id="{7770DC56-7D8C-3E3B-6512-6BAE21B49BED}"/>
                </a:ext>
              </a:extLst>
            </p:cNvPr>
            <p:cNvSpPr>
              <a:spLocks/>
            </p:cNvSpPr>
            <p:nvPr/>
          </p:nvSpPr>
          <p:spPr bwMode="auto">
            <a:xfrm>
              <a:off x="6418560" y="4956048"/>
              <a:ext cx="187935" cy="178900"/>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4" name="Zambia">
              <a:extLst>
                <a:ext uri="{FF2B5EF4-FFF2-40B4-BE49-F238E27FC236}">
                  <a16:creationId xmlns:a16="http://schemas.microsoft.com/office/drawing/2014/main" id="{F33FF4F5-B92A-7A24-3DB2-79C8974C24BB}"/>
                </a:ext>
              </a:extLst>
            </p:cNvPr>
            <p:cNvSpPr>
              <a:spLocks/>
            </p:cNvSpPr>
            <p:nvPr/>
          </p:nvSpPr>
          <p:spPr bwMode="auto">
            <a:xfrm>
              <a:off x="6344472" y="4778956"/>
              <a:ext cx="278287" cy="238533"/>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5" name="Western Sahara">
              <a:extLst>
                <a:ext uri="{FF2B5EF4-FFF2-40B4-BE49-F238E27FC236}">
                  <a16:creationId xmlns:a16="http://schemas.microsoft.com/office/drawing/2014/main" id="{D7441089-27DA-9EF0-690A-BE4AA237C5AE}"/>
                </a:ext>
              </a:extLst>
            </p:cNvPr>
            <p:cNvSpPr>
              <a:spLocks/>
            </p:cNvSpPr>
            <p:nvPr/>
          </p:nvSpPr>
          <p:spPr bwMode="auto">
            <a:xfrm>
              <a:off x="5428290" y="3907952"/>
              <a:ext cx="198776" cy="177092"/>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6" name="Uganda">
              <a:extLst>
                <a:ext uri="{FF2B5EF4-FFF2-40B4-BE49-F238E27FC236}">
                  <a16:creationId xmlns:a16="http://schemas.microsoft.com/office/drawing/2014/main" id="{A4B4D4B6-5FB7-66BB-CAA7-6B8CF436ACDF}"/>
                </a:ext>
              </a:extLst>
            </p:cNvPr>
            <p:cNvSpPr>
              <a:spLocks/>
            </p:cNvSpPr>
            <p:nvPr/>
          </p:nvSpPr>
          <p:spPr bwMode="auto">
            <a:xfrm>
              <a:off x="6528791" y="4493441"/>
              <a:ext cx="128302" cy="128302"/>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7" name="Tunisia">
              <a:extLst>
                <a:ext uri="{FF2B5EF4-FFF2-40B4-BE49-F238E27FC236}">
                  <a16:creationId xmlns:a16="http://schemas.microsoft.com/office/drawing/2014/main" id="{F873BE49-67AC-D2F4-5760-9C3E33D9AA6E}"/>
                </a:ext>
              </a:extLst>
            </p:cNvPr>
            <p:cNvSpPr>
              <a:spLocks/>
            </p:cNvSpPr>
            <p:nvPr/>
          </p:nvSpPr>
          <p:spPr bwMode="auto">
            <a:xfrm>
              <a:off x="6001130" y="3640507"/>
              <a:ext cx="93967" cy="200584"/>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8" name="Togo">
              <a:extLst>
                <a:ext uri="{FF2B5EF4-FFF2-40B4-BE49-F238E27FC236}">
                  <a16:creationId xmlns:a16="http://schemas.microsoft.com/office/drawing/2014/main" id="{5A199FA3-ECAA-A6F8-CA80-262DA09942FE}"/>
                </a:ext>
              </a:extLst>
            </p:cNvPr>
            <p:cNvSpPr>
              <a:spLocks/>
            </p:cNvSpPr>
            <p:nvPr/>
          </p:nvSpPr>
          <p:spPr bwMode="auto">
            <a:xfrm>
              <a:off x="5822230" y="4323577"/>
              <a:ext cx="52405" cy="122880"/>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9" name="Tanzania">
              <a:extLst>
                <a:ext uri="{FF2B5EF4-FFF2-40B4-BE49-F238E27FC236}">
                  <a16:creationId xmlns:a16="http://schemas.microsoft.com/office/drawing/2014/main" id="{CB152E2A-2E8C-B5F2-3DF4-7F592D0724ED}"/>
                </a:ext>
              </a:extLst>
            </p:cNvPr>
            <p:cNvSpPr>
              <a:spLocks/>
            </p:cNvSpPr>
            <p:nvPr/>
          </p:nvSpPr>
          <p:spPr bwMode="auto">
            <a:xfrm>
              <a:off x="6526984" y="4610898"/>
              <a:ext cx="256602" cy="254796"/>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0" name="Swaziland">
              <a:extLst>
                <a:ext uri="{FF2B5EF4-FFF2-40B4-BE49-F238E27FC236}">
                  <a16:creationId xmlns:a16="http://schemas.microsoft.com/office/drawing/2014/main" id="{4EE008A6-5CCD-2BB5-6F72-F0DA1C12095B}"/>
                </a:ext>
              </a:extLst>
            </p:cNvPr>
            <p:cNvSpPr>
              <a:spLocks/>
            </p:cNvSpPr>
            <p:nvPr/>
          </p:nvSpPr>
          <p:spPr bwMode="auto">
            <a:xfrm>
              <a:off x="6552283" y="5210844"/>
              <a:ext cx="32527" cy="43369"/>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1" name="Sudan">
              <a:extLst>
                <a:ext uri="{FF2B5EF4-FFF2-40B4-BE49-F238E27FC236}">
                  <a16:creationId xmlns:a16="http://schemas.microsoft.com/office/drawing/2014/main" id="{7B3F1532-6393-CF25-89D6-741265C9183F}"/>
                </a:ext>
              </a:extLst>
            </p:cNvPr>
            <p:cNvSpPr>
              <a:spLocks/>
            </p:cNvSpPr>
            <p:nvPr/>
          </p:nvSpPr>
          <p:spPr bwMode="auto">
            <a:xfrm>
              <a:off x="6340857" y="4032639"/>
              <a:ext cx="393940" cy="338292"/>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2" name="South Sudan">
              <a:extLst>
                <a:ext uri="{FF2B5EF4-FFF2-40B4-BE49-F238E27FC236}">
                  <a16:creationId xmlns:a16="http://schemas.microsoft.com/office/drawing/2014/main" id="{622FF6E1-6F88-CA54-DD2E-03DB93B4B3A7}"/>
                </a:ext>
              </a:extLst>
            </p:cNvPr>
            <p:cNvSpPr>
              <a:spLocks/>
            </p:cNvSpPr>
            <p:nvPr/>
          </p:nvSpPr>
          <p:spPr bwMode="auto">
            <a:xfrm>
              <a:off x="6382420" y="4301427"/>
              <a:ext cx="294551" cy="204662"/>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3" name="South Africa">
              <a:extLst>
                <a:ext uri="{FF2B5EF4-FFF2-40B4-BE49-F238E27FC236}">
                  <a16:creationId xmlns:a16="http://schemas.microsoft.com/office/drawing/2014/main" id="{15BCC8E6-18C7-8FE9-7EC9-4CAD8F042162}"/>
                </a:ext>
              </a:extLst>
            </p:cNvPr>
            <p:cNvSpPr>
              <a:spLocks/>
            </p:cNvSpPr>
            <p:nvPr/>
          </p:nvSpPr>
          <p:spPr bwMode="auto">
            <a:xfrm>
              <a:off x="6212555" y="5120490"/>
              <a:ext cx="392133" cy="339728"/>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4" name="Somalia">
              <a:extLst>
                <a:ext uri="{FF2B5EF4-FFF2-40B4-BE49-F238E27FC236}">
                  <a16:creationId xmlns:a16="http://schemas.microsoft.com/office/drawing/2014/main" id="{657054FF-95E0-C8AE-0134-75C58EC01D39}"/>
                </a:ext>
              </a:extLst>
            </p:cNvPr>
            <p:cNvSpPr>
              <a:spLocks/>
            </p:cNvSpPr>
            <p:nvPr/>
          </p:nvSpPr>
          <p:spPr bwMode="auto">
            <a:xfrm>
              <a:off x="6794428" y="4305506"/>
              <a:ext cx="243954" cy="323464"/>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5" name="Senegal">
              <a:extLst>
                <a:ext uri="{FF2B5EF4-FFF2-40B4-BE49-F238E27FC236}">
                  <a16:creationId xmlns:a16="http://schemas.microsoft.com/office/drawing/2014/main" id="{114ED1A9-7F30-A30E-65E6-11473600740A}"/>
                </a:ext>
              </a:extLst>
            </p:cNvPr>
            <p:cNvSpPr>
              <a:spLocks/>
            </p:cNvSpPr>
            <p:nvPr/>
          </p:nvSpPr>
          <p:spPr bwMode="auto">
            <a:xfrm>
              <a:off x="5412028" y="4189854"/>
              <a:ext cx="149986" cy="106617"/>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6" name="Sierra Leone">
              <a:extLst>
                <a:ext uri="{FF2B5EF4-FFF2-40B4-BE49-F238E27FC236}">
                  <a16:creationId xmlns:a16="http://schemas.microsoft.com/office/drawing/2014/main" id="{CCE7837F-EDF8-495C-121D-89E6212BF4F8}"/>
                </a:ext>
              </a:extLst>
            </p:cNvPr>
            <p:cNvSpPr>
              <a:spLocks/>
            </p:cNvSpPr>
            <p:nvPr/>
          </p:nvSpPr>
          <p:spPr bwMode="auto">
            <a:xfrm>
              <a:off x="5513223" y="4354296"/>
              <a:ext cx="72283" cy="72283"/>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7" name="Rwanda">
              <a:extLst>
                <a:ext uri="{FF2B5EF4-FFF2-40B4-BE49-F238E27FC236}">
                  <a16:creationId xmlns:a16="http://schemas.microsoft.com/office/drawing/2014/main" id="{517027D6-CD9D-DF0D-9F78-22C95007F2C0}"/>
                </a:ext>
              </a:extLst>
            </p:cNvPr>
            <p:cNvSpPr>
              <a:spLocks/>
            </p:cNvSpPr>
            <p:nvPr/>
          </p:nvSpPr>
          <p:spPr bwMode="auto">
            <a:xfrm>
              <a:off x="6510721" y="4610898"/>
              <a:ext cx="46983" cy="43369"/>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8" name="Nigeria">
              <a:extLst>
                <a:ext uri="{FF2B5EF4-FFF2-40B4-BE49-F238E27FC236}">
                  <a16:creationId xmlns:a16="http://schemas.microsoft.com/office/drawing/2014/main" id="{7D3C35E6-CA73-BC90-E317-2A97C3C822EF}"/>
                </a:ext>
              </a:extLst>
            </p:cNvPr>
            <p:cNvSpPr>
              <a:spLocks/>
            </p:cNvSpPr>
            <p:nvPr/>
          </p:nvSpPr>
          <p:spPr bwMode="auto">
            <a:xfrm>
              <a:off x="5890898" y="4260329"/>
              <a:ext cx="276481" cy="233112"/>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9" name="Niger">
              <a:extLst>
                <a:ext uri="{FF2B5EF4-FFF2-40B4-BE49-F238E27FC236}">
                  <a16:creationId xmlns:a16="http://schemas.microsoft.com/office/drawing/2014/main" id="{05AABF2B-BA6E-F3B6-867C-23494665127F}"/>
                </a:ext>
              </a:extLst>
            </p:cNvPr>
            <p:cNvSpPr>
              <a:spLocks/>
            </p:cNvSpPr>
            <p:nvPr/>
          </p:nvSpPr>
          <p:spPr bwMode="auto">
            <a:xfrm>
              <a:off x="5827652" y="4021797"/>
              <a:ext cx="379483" cy="290938"/>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0" name="Namibia">
              <a:extLst>
                <a:ext uri="{FF2B5EF4-FFF2-40B4-BE49-F238E27FC236}">
                  <a16:creationId xmlns:a16="http://schemas.microsoft.com/office/drawing/2014/main" id="{5D8EE4F4-F36E-F989-4B5B-0E9B2BFB1BD1}"/>
                </a:ext>
              </a:extLst>
            </p:cNvPr>
            <p:cNvSpPr>
              <a:spLocks/>
            </p:cNvSpPr>
            <p:nvPr/>
          </p:nvSpPr>
          <p:spPr bwMode="auto">
            <a:xfrm>
              <a:off x="6100517" y="4988576"/>
              <a:ext cx="321657" cy="312622"/>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1" name="Mali">
              <a:extLst>
                <a:ext uri="{FF2B5EF4-FFF2-40B4-BE49-F238E27FC236}">
                  <a16:creationId xmlns:a16="http://schemas.microsoft.com/office/drawing/2014/main" id="{D5062B6B-5E41-AECC-C29F-C3BCB0E31DEB}"/>
                </a:ext>
              </a:extLst>
            </p:cNvPr>
            <p:cNvSpPr>
              <a:spLocks/>
            </p:cNvSpPr>
            <p:nvPr/>
          </p:nvSpPr>
          <p:spPr bwMode="auto">
            <a:xfrm>
              <a:off x="5540328" y="3980235"/>
              <a:ext cx="386711" cy="370448"/>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2" name="Madagascar">
              <a:extLst>
                <a:ext uri="{FF2B5EF4-FFF2-40B4-BE49-F238E27FC236}">
                  <a16:creationId xmlns:a16="http://schemas.microsoft.com/office/drawing/2014/main" id="{3FE0BAAC-636C-DE78-C0EE-70CE696E2AE9}"/>
                </a:ext>
              </a:extLst>
            </p:cNvPr>
            <p:cNvSpPr>
              <a:spLocks/>
            </p:cNvSpPr>
            <p:nvPr/>
          </p:nvSpPr>
          <p:spPr bwMode="auto">
            <a:xfrm>
              <a:off x="6843220" y="4876538"/>
              <a:ext cx="169864" cy="336114"/>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3" name="Mauritania">
              <a:extLst>
                <a:ext uri="{FF2B5EF4-FFF2-40B4-BE49-F238E27FC236}">
                  <a16:creationId xmlns:a16="http://schemas.microsoft.com/office/drawing/2014/main" id="{2DE10F12-A7A6-4B35-1154-A97F14B29C4B}"/>
                </a:ext>
              </a:extLst>
            </p:cNvPr>
            <p:cNvSpPr>
              <a:spLocks/>
            </p:cNvSpPr>
            <p:nvPr/>
          </p:nvSpPr>
          <p:spPr bwMode="auto">
            <a:xfrm>
              <a:off x="5428290" y="3922409"/>
              <a:ext cx="287323" cy="316236"/>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4" name="Mozambique">
              <a:extLst>
                <a:ext uri="{FF2B5EF4-FFF2-40B4-BE49-F238E27FC236}">
                  <a16:creationId xmlns:a16="http://schemas.microsoft.com/office/drawing/2014/main" id="{4A54D6DC-F045-DB20-E62C-B6A5BBDF7984}"/>
                </a:ext>
              </a:extLst>
            </p:cNvPr>
            <p:cNvSpPr>
              <a:spLocks/>
            </p:cNvSpPr>
            <p:nvPr/>
          </p:nvSpPr>
          <p:spPr bwMode="auto">
            <a:xfrm>
              <a:off x="6534212" y="4833168"/>
              <a:ext cx="254796" cy="406590"/>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5" name="Morocco">
              <a:extLst>
                <a:ext uri="{FF2B5EF4-FFF2-40B4-BE49-F238E27FC236}">
                  <a16:creationId xmlns:a16="http://schemas.microsoft.com/office/drawing/2014/main" id="{94D034FA-9873-6A35-B6D8-938C8CF4D696}"/>
                </a:ext>
              </a:extLst>
            </p:cNvPr>
            <p:cNvSpPr>
              <a:spLocks/>
            </p:cNvSpPr>
            <p:nvPr/>
          </p:nvSpPr>
          <p:spPr bwMode="auto">
            <a:xfrm>
              <a:off x="5522258" y="3683876"/>
              <a:ext cx="280095" cy="227690"/>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6" name="Malawi">
              <a:extLst>
                <a:ext uri="{FF2B5EF4-FFF2-40B4-BE49-F238E27FC236}">
                  <a16:creationId xmlns:a16="http://schemas.microsoft.com/office/drawing/2014/main" id="{9907EB7F-56CC-D899-7BF5-605E93220065}"/>
                </a:ext>
              </a:extLst>
            </p:cNvPr>
            <p:cNvSpPr>
              <a:spLocks/>
            </p:cNvSpPr>
            <p:nvPr/>
          </p:nvSpPr>
          <p:spPr bwMode="auto">
            <a:xfrm>
              <a:off x="6599266" y="4809676"/>
              <a:ext cx="77705" cy="186128"/>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7" name="Libya">
              <a:extLst>
                <a:ext uri="{FF2B5EF4-FFF2-40B4-BE49-F238E27FC236}">
                  <a16:creationId xmlns:a16="http://schemas.microsoft.com/office/drawing/2014/main" id="{F5C151B3-5B31-AFEA-84AB-21EC8A3A0497}"/>
                </a:ext>
              </a:extLst>
            </p:cNvPr>
            <p:cNvSpPr>
              <a:spLocks/>
            </p:cNvSpPr>
            <p:nvPr/>
          </p:nvSpPr>
          <p:spPr bwMode="auto">
            <a:xfrm>
              <a:off x="6040885" y="3761580"/>
              <a:ext cx="377676" cy="361412"/>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8" name="Liberia">
              <a:extLst>
                <a:ext uri="{FF2B5EF4-FFF2-40B4-BE49-F238E27FC236}">
                  <a16:creationId xmlns:a16="http://schemas.microsoft.com/office/drawing/2014/main" id="{9E0D719F-81AD-532B-06BD-817FF8A04361}"/>
                </a:ext>
              </a:extLst>
            </p:cNvPr>
            <p:cNvSpPr>
              <a:spLocks/>
            </p:cNvSpPr>
            <p:nvPr/>
          </p:nvSpPr>
          <p:spPr bwMode="auto">
            <a:xfrm>
              <a:off x="5554785" y="4385017"/>
              <a:ext cx="97581" cy="103003"/>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9" name="Lesotho">
              <a:extLst>
                <a:ext uri="{FF2B5EF4-FFF2-40B4-BE49-F238E27FC236}">
                  <a16:creationId xmlns:a16="http://schemas.microsoft.com/office/drawing/2014/main" id="{8C8AF8D7-897B-87D2-103E-896BD8F4670E}"/>
                </a:ext>
              </a:extLst>
            </p:cNvPr>
            <p:cNvSpPr>
              <a:spLocks/>
            </p:cNvSpPr>
            <p:nvPr/>
          </p:nvSpPr>
          <p:spPr bwMode="auto">
            <a:xfrm>
              <a:off x="6465543" y="5286740"/>
              <a:ext cx="56019" cy="56019"/>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0" name="Kenya">
              <a:extLst>
                <a:ext uri="{FF2B5EF4-FFF2-40B4-BE49-F238E27FC236}">
                  <a16:creationId xmlns:a16="http://schemas.microsoft.com/office/drawing/2014/main" id="{289D9F42-1BB5-C1B6-0A11-15C3EA21816A}"/>
                </a:ext>
              </a:extLst>
            </p:cNvPr>
            <p:cNvSpPr>
              <a:spLocks/>
            </p:cNvSpPr>
            <p:nvPr/>
          </p:nvSpPr>
          <p:spPr bwMode="auto">
            <a:xfrm>
              <a:off x="6628179" y="4478984"/>
              <a:ext cx="189742" cy="220462"/>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1" name="Guinea">
              <a:extLst>
                <a:ext uri="{FF2B5EF4-FFF2-40B4-BE49-F238E27FC236}">
                  <a16:creationId xmlns:a16="http://schemas.microsoft.com/office/drawing/2014/main" id="{22AB3ED3-CA18-B6F4-931D-21CA2D7C21AE}"/>
                </a:ext>
              </a:extLst>
            </p:cNvPr>
            <p:cNvSpPr>
              <a:spLocks/>
            </p:cNvSpPr>
            <p:nvPr/>
          </p:nvSpPr>
          <p:spPr bwMode="auto">
            <a:xfrm>
              <a:off x="5471661" y="4287435"/>
              <a:ext cx="175286" cy="133723"/>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2" name="Guinea-Bissau">
              <a:extLst>
                <a:ext uri="{FF2B5EF4-FFF2-40B4-BE49-F238E27FC236}">
                  <a16:creationId xmlns:a16="http://schemas.microsoft.com/office/drawing/2014/main" id="{112FCB27-8030-3C54-F5F0-ED7B895D121C}"/>
                </a:ext>
              </a:extLst>
            </p:cNvPr>
            <p:cNvSpPr>
              <a:spLocks/>
            </p:cNvSpPr>
            <p:nvPr/>
          </p:nvSpPr>
          <p:spPr bwMode="auto">
            <a:xfrm>
              <a:off x="5430098" y="4287435"/>
              <a:ext cx="77705" cy="45177"/>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3" name="Ghana">
              <a:extLst>
                <a:ext uri="{FF2B5EF4-FFF2-40B4-BE49-F238E27FC236}">
                  <a16:creationId xmlns:a16="http://schemas.microsoft.com/office/drawing/2014/main" id="{3BD2B060-3440-B753-F560-C288D20ABE92}"/>
                </a:ext>
              </a:extLst>
            </p:cNvPr>
            <p:cNvSpPr>
              <a:spLocks/>
            </p:cNvSpPr>
            <p:nvPr/>
          </p:nvSpPr>
          <p:spPr bwMode="auto">
            <a:xfrm>
              <a:off x="5751755" y="4323577"/>
              <a:ext cx="108424" cy="159021"/>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4" name="The Gambia">
              <a:extLst>
                <a:ext uri="{FF2B5EF4-FFF2-40B4-BE49-F238E27FC236}">
                  <a16:creationId xmlns:a16="http://schemas.microsoft.com/office/drawing/2014/main" id="{0893626C-A720-4B0A-ED15-E8B64DAAF6EB}"/>
                </a:ext>
              </a:extLst>
            </p:cNvPr>
            <p:cNvSpPr>
              <a:spLocks/>
            </p:cNvSpPr>
            <p:nvPr/>
          </p:nvSpPr>
          <p:spPr bwMode="auto">
            <a:xfrm>
              <a:off x="5430098" y="4256715"/>
              <a:ext cx="72283" cy="25299"/>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5" name="Gabon">
              <a:extLst>
                <a:ext uri="{FF2B5EF4-FFF2-40B4-BE49-F238E27FC236}">
                  <a16:creationId xmlns:a16="http://schemas.microsoft.com/office/drawing/2014/main" id="{878B3F24-AE8A-BF8E-3430-68C46CE24071}"/>
                </a:ext>
              </a:extLst>
            </p:cNvPr>
            <p:cNvSpPr>
              <a:spLocks/>
            </p:cNvSpPr>
            <p:nvPr/>
          </p:nvSpPr>
          <p:spPr bwMode="auto">
            <a:xfrm>
              <a:off x="6033656" y="4535002"/>
              <a:ext cx="131916" cy="148179"/>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6" name="Eritrea">
              <a:extLst>
                <a:ext uri="{FF2B5EF4-FFF2-40B4-BE49-F238E27FC236}">
                  <a16:creationId xmlns:a16="http://schemas.microsoft.com/office/drawing/2014/main" id="{51E35ADA-1242-A6DF-AFE1-5C3CCD6D28F0}"/>
                </a:ext>
              </a:extLst>
            </p:cNvPr>
            <p:cNvSpPr>
              <a:spLocks/>
            </p:cNvSpPr>
            <p:nvPr/>
          </p:nvSpPr>
          <p:spPr bwMode="auto">
            <a:xfrm>
              <a:off x="6687811" y="4157326"/>
              <a:ext cx="155407" cy="142758"/>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7" name="Equatorial Guinea">
              <a:extLst>
                <a:ext uri="{FF2B5EF4-FFF2-40B4-BE49-F238E27FC236}">
                  <a16:creationId xmlns:a16="http://schemas.microsoft.com/office/drawing/2014/main" id="{33DD197C-A8DA-83DF-B572-61358E44105B}"/>
                </a:ext>
              </a:extLst>
            </p:cNvPr>
            <p:cNvSpPr>
              <a:spLocks/>
            </p:cNvSpPr>
            <p:nvPr/>
          </p:nvSpPr>
          <p:spPr bwMode="auto">
            <a:xfrm>
              <a:off x="6046306" y="4535002"/>
              <a:ext cx="48791" cy="32527"/>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8" name="Ethiopia">
              <a:extLst>
                <a:ext uri="{FF2B5EF4-FFF2-40B4-BE49-F238E27FC236}">
                  <a16:creationId xmlns:a16="http://schemas.microsoft.com/office/drawing/2014/main" id="{0936CF96-66D1-87C6-6F13-BE85C690B2E8}"/>
                </a:ext>
              </a:extLst>
            </p:cNvPr>
            <p:cNvSpPr>
              <a:spLocks/>
            </p:cNvSpPr>
            <p:nvPr/>
          </p:nvSpPr>
          <p:spPr bwMode="auto">
            <a:xfrm>
              <a:off x="6606495" y="4245872"/>
              <a:ext cx="354183" cy="260217"/>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9" name="Egypt">
              <a:extLst>
                <a:ext uri="{FF2B5EF4-FFF2-40B4-BE49-F238E27FC236}">
                  <a16:creationId xmlns:a16="http://schemas.microsoft.com/office/drawing/2014/main" id="{29C39959-4CFD-D76F-390B-E31D692FDCDD}"/>
                </a:ext>
              </a:extLst>
            </p:cNvPr>
            <p:cNvSpPr>
              <a:spLocks/>
            </p:cNvSpPr>
            <p:nvPr/>
          </p:nvSpPr>
          <p:spPr bwMode="auto">
            <a:xfrm>
              <a:off x="6405911" y="3804949"/>
              <a:ext cx="267445" cy="262024"/>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0" name="Djibouti">
              <a:extLst>
                <a:ext uri="{FF2B5EF4-FFF2-40B4-BE49-F238E27FC236}">
                  <a16:creationId xmlns:a16="http://schemas.microsoft.com/office/drawing/2014/main" id="{68994018-91C6-E870-88FE-91538CD23A23}"/>
                </a:ext>
              </a:extLst>
            </p:cNvPr>
            <p:cNvSpPr>
              <a:spLocks/>
            </p:cNvSpPr>
            <p:nvPr/>
          </p:nvSpPr>
          <p:spPr bwMode="auto">
            <a:xfrm>
              <a:off x="6812499" y="4287435"/>
              <a:ext cx="41563" cy="45177"/>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1" name="Democratic Republic of the Congo">
              <a:extLst>
                <a:ext uri="{FF2B5EF4-FFF2-40B4-BE49-F238E27FC236}">
                  <a16:creationId xmlns:a16="http://schemas.microsoft.com/office/drawing/2014/main" id="{8016A48D-D2AA-8298-F983-162C399F794C}"/>
                </a:ext>
              </a:extLst>
            </p:cNvPr>
            <p:cNvSpPr>
              <a:spLocks/>
            </p:cNvSpPr>
            <p:nvPr/>
          </p:nvSpPr>
          <p:spPr bwMode="auto">
            <a:xfrm>
              <a:off x="6116782" y="4462720"/>
              <a:ext cx="449959" cy="442731"/>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2" name="Cote d'Ivoire">
              <a:extLst>
                <a:ext uri="{FF2B5EF4-FFF2-40B4-BE49-F238E27FC236}">
                  <a16:creationId xmlns:a16="http://schemas.microsoft.com/office/drawing/2014/main" id="{6BC4A2D4-3F66-081B-4543-21C698D07A1D}"/>
                </a:ext>
              </a:extLst>
            </p:cNvPr>
            <p:cNvSpPr>
              <a:spLocks/>
            </p:cNvSpPr>
            <p:nvPr/>
          </p:nvSpPr>
          <p:spPr bwMode="auto">
            <a:xfrm>
              <a:off x="5623454" y="4334418"/>
              <a:ext cx="148179" cy="153601"/>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3" name="Congo">
              <a:extLst>
                <a:ext uri="{FF2B5EF4-FFF2-40B4-BE49-F238E27FC236}">
                  <a16:creationId xmlns:a16="http://schemas.microsoft.com/office/drawing/2014/main" id="{96C3A71F-B14F-24D3-FE68-F3B2707CE3A4}"/>
                </a:ext>
              </a:extLst>
            </p:cNvPr>
            <p:cNvSpPr>
              <a:spLocks/>
            </p:cNvSpPr>
            <p:nvPr/>
          </p:nvSpPr>
          <p:spPr bwMode="auto">
            <a:xfrm>
              <a:off x="6087868" y="4500668"/>
              <a:ext cx="180706" cy="209619"/>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4" name="Chad">
              <a:extLst>
                <a:ext uri="{FF2B5EF4-FFF2-40B4-BE49-F238E27FC236}">
                  <a16:creationId xmlns:a16="http://schemas.microsoft.com/office/drawing/2014/main" id="{1B497A83-4164-4284-6CAA-1D3E6BD81494}"/>
                </a:ext>
              </a:extLst>
            </p:cNvPr>
            <p:cNvSpPr>
              <a:spLocks/>
            </p:cNvSpPr>
            <p:nvPr/>
          </p:nvSpPr>
          <p:spPr bwMode="auto">
            <a:xfrm>
              <a:off x="6140272" y="4023604"/>
              <a:ext cx="254796" cy="392133"/>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5" name="Central African Republic">
              <a:extLst>
                <a:ext uri="{FF2B5EF4-FFF2-40B4-BE49-F238E27FC236}">
                  <a16:creationId xmlns:a16="http://schemas.microsoft.com/office/drawing/2014/main" id="{6C4E1FBB-5528-8CFB-A84A-5AAAEEE754D2}"/>
                </a:ext>
              </a:extLst>
            </p:cNvPr>
            <p:cNvSpPr>
              <a:spLocks/>
            </p:cNvSpPr>
            <p:nvPr/>
          </p:nvSpPr>
          <p:spPr bwMode="auto">
            <a:xfrm>
              <a:off x="6167379" y="4327191"/>
              <a:ext cx="310814" cy="195162"/>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6" name="Cameroon">
              <a:extLst>
                <a:ext uri="{FF2B5EF4-FFF2-40B4-BE49-F238E27FC236}">
                  <a16:creationId xmlns:a16="http://schemas.microsoft.com/office/drawing/2014/main" id="{4513D947-F07E-763E-F784-7D74361C5383}"/>
                </a:ext>
              </a:extLst>
            </p:cNvPr>
            <p:cNvSpPr>
              <a:spLocks/>
            </p:cNvSpPr>
            <p:nvPr/>
          </p:nvSpPr>
          <p:spPr bwMode="auto">
            <a:xfrm>
              <a:off x="6024620" y="4283821"/>
              <a:ext cx="182514" cy="267445"/>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7" name="Cabinda (Province)">
              <a:extLst>
                <a:ext uri="{FF2B5EF4-FFF2-40B4-BE49-F238E27FC236}">
                  <a16:creationId xmlns:a16="http://schemas.microsoft.com/office/drawing/2014/main" id="{EE6FB817-67C3-3726-56DD-FDE66A6C7C6F}"/>
                </a:ext>
              </a:extLst>
            </p:cNvPr>
            <p:cNvSpPr>
              <a:spLocks/>
            </p:cNvSpPr>
            <p:nvPr/>
          </p:nvSpPr>
          <p:spPr bwMode="auto">
            <a:xfrm>
              <a:off x="6107746" y="4690410"/>
              <a:ext cx="27107" cy="37948"/>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8" name="Botswana">
              <a:extLst>
                <a:ext uri="{FF2B5EF4-FFF2-40B4-BE49-F238E27FC236}">
                  <a16:creationId xmlns:a16="http://schemas.microsoft.com/office/drawing/2014/main" id="{6C180FCE-9951-114D-42C5-F6534518B342}"/>
                </a:ext>
              </a:extLst>
            </p:cNvPr>
            <p:cNvSpPr>
              <a:spLocks/>
            </p:cNvSpPr>
            <p:nvPr/>
          </p:nvSpPr>
          <p:spPr bwMode="auto">
            <a:xfrm>
              <a:off x="6295680" y="5010260"/>
              <a:ext cx="225883" cy="233112"/>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9" name="Burundi">
              <a:extLst>
                <a:ext uri="{FF2B5EF4-FFF2-40B4-BE49-F238E27FC236}">
                  <a16:creationId xmlns:a16="http://schemas.microsoft.com/office/drawing/2014/main" id="{5139BD9B-9F81-0B3D-1ABB-0166425DEFD9}"/>
                </a:ext>
              </a:extLst>
            </p:cNvPr>
            <p:cNvSpPr>
              <a:spLocks/>
            </p:cNvSpPr>
            <p:nvPr/>
          </p:nvSpPr>
          <p:spPr bwMode="auto">
            <a:xfrm>
              <a:off x="6516141" y="4643426"/>
              <a:ext cx="39755" cy="50598"/>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0" name="Burkina Faso">
              <a:extLst>
                <a:ext uri="{FF2B5EF4-FFF2-40B4-BE49-F238E27FC236}">
                  <a16:creationId xmlns:a16="http://schemas.microsoft.com/office/drawing/2014/main" id="{DEB0F2F7-C9CE-50B6-8716-A52C434B1216}"/>
                </a:ext>
              </a:extLst>
            </p:cNvPr>
            <p:cNvSpPr>
              <a:spLocks/>
            </p:cNvSpPr>
            <p:nvPr/>
          </p:nvSpPr>
          <p:spPr bwMode="auto">
            <a:xfrm>
              <a:off x="5704771" y="4233223"/>
              <a:ext cx="178900" cy="133723"/>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1" name="Benin">
              <a:extLst>
                <a:ext uri="{FF2B5EF4-FFF2-40B4-BE49-F238E27FC236}">
                  <a16:creationId xmlns:a16="http://schemas.microsoft.com/office/drawing/2014/main" id="{35F39237-2774-DF03-B19A-3AE3856054F7}"/>
                </a:ext>
              </a:extLst>
            </p:cNvPr>
            <p:cNvSpPr>
              <a:spLocks/>
            </p:cNvSpPr>
            <p:nvPr/>
          </p:nvSpPr>
          <p:spPr bwMode="auto">
            <a:xfrm>
              <a:off x="5845723" y="4294663"/>
              <a:ext cx="70476" cy="149986"/>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2" name="Angola">
              <a:extLst>
                <a:ext uri="{FF2B5EF4-FFF2-40B4-BE49-F238E27FC236}">
                  <a16:creationId xmlns:a16="http://schemas.microsoft.com/office/drawing/2014/main" id="{5A007457-88B6-0482-18F9-3E61254FF3B5}"/>
                </a:ext>
              </a:extLst>
            </p:cNvPr>
            <p:cNvSpPr>
              <a:spLocks/>
            </p:cNvSpPr>
            <p:nvPr/>
          </p:nvSpPr>
          <p:spPr bwMode="auto">
            <a:xfrm>
              <a:off x="6100517" y="4722936"/>
              <a:ext cx="298166" cy="298166"/>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3" name="Algeria">
              <a:extLst>
                <a:ext uri="{FF2B5EF4-FFF2-40B4-BE49-F238E27FC236}">
                  <a16:creationId xmlns:a16="http://schemas.microsoft.com/office/drawing/2014/main" id="{23B0C4FA-022D-FA90-A206-C39ABCF084B9}"/>
                </a:ext>
              </a:extLst>
            </p:cNvPr>
            <p:cNvSpPr>
              <a:spLocks/>
            </p:cNvSpPr>
            <p:nvPr/>
          </p:nvSpPr>
          <p:spPr bwMode="auto">
            <a:xfrm>
              <a:off x="5623454" y="3653663"/>
              <a:ext cx="482486" cy="486100"/>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100892" cy="251885"/>
          </a:xfrm>
        </p:spPr>
        <p:txBody>
          <a:bodyPr/>
          <a:lstStyle>
            <a:lvl1pPr>
              <a:defRPr/>
            </a:lvl1pPr>
          </a:lstStyle>
          <a:p>
            <a:r>
              <a:rPr lang="en-US" dirty="0"/>
              <a:t>Header avenir demi</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510933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Tree>
    <p:extLst>
      <p:ext uri="{BB962C8B-B14F-4D97-AF65-F5344CB8AC3E}">
        <p14:creationId xmlns:p14="http://schemas.microsoft.com/office/powerpoint/2010/main" val="12656300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620411" y="3429000"/>
            <a:ext cx="2268000" cy="1979613"/>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587313" y="3429000"/>
            <a:ext cx="2268000" cy="1979613"/>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9451587" y="3429000"/>
            <a:ext cx="2268000" cy="1979613"/>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62613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58731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9458566"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dirty="0"/>
              <a:t>Header </a:t>
            </a:r>
            <a:r>
              <a:rPr lang="en-US" dirty="0" err="1"/>
              <a:t>avenir</a:t>
            </a:r>
            <a:r>
              <a:rPr lang="en-US" dirty="0"/>
              <a:t> demi </a:t>
            </a:r>
            <a:r>
              <a:rPr lang="he-IL" dirty="0"/>
              <a:t>32</a:t>
            </a:r>
            <a:r>
              <a:rPr lang="en-US" dirty="0" err="1"/>
              <a:t>pt</a:t>
            </a:r>
            <a:endParaRPr lang="en-GB" dirty="0"/>
          </a:p>
        </p:txBody>
      </p:sp>
    </p:spTree>
    <p:extLst>
      <p:ext uri="{BB962C8B-B14F-4D97-AF65-F5344CB8AC3E}">
        <p14:creationId xmlns:p14="http://schemas.microsoft.com/office/powerpoint/2010/main" val="10465365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dirty="0"/>
              <a:t>Header </a:t>
            </a:r>
            <a:r>
              <a:rPr lang="en-US" dirty="0" err="1"/>
              <a:t>avenir</a:t>
            </a:r>
            <a:r>
              <a:rPr lang="en-US" dirty="0"/>
              <a:t> demi </a:t>
            </a:r>
            <a:r>
              <a:rPr lang="he-IL" dirty="0"/>
              <a:t>32</a:t>
            </a:r>
            <a:r>
              <a:rPr lang="en-US" dirty="0" err="1"/>
              <a:t>pt</a:t>
            </a:r>
            <a:endParaRPr lang="en-GB" dirty="0"/>
          </a:p>
        </p:txBody>
      </p:sp>
      <p:sp>
        <p:nvSpPr>
          <p:cNvPr id="31" name="Pentagon 1">
            <a:extLst>
              <a:ext uri="{FF2B5EF4-FFF2-40B4-BE49-F238E27FC236}">
                <a16:creationId xmlns:a16="http://schemas.microsoft.com/office/drawing/2014/main" id="{4665CDA0-7F72-FD64-9CB1-5756EFE310F8}"/>
              </a:ext>
            </a:extLst>
          </p:cNvPr>
          <p:cNvSpPr/>
          <p:nvPr userDrawn="1"/>
        </p:nvSpPr>
        <p:spPr>
          <a:xfrm>
            <a:off x="365688" y="3337812"/>
            <a:ext cx="11521812" cy="251270"/>
          </a:xfrm>
          <a:prstGeom prst="homePlate">
            <a:avLst/>
          </a:prstGeom>
          <a:solidFill>
            <a:schemeClr val="accent2">
              <a:lumMod val="20000"/>
              <a:lumOff val="80000"/>
            </a:schemeClr>
          </a:solidFill>
          <a:ln>
            <a:noFill/>
          </a:ln>
        </p:spPr>
        <p:txBody>
          <a:bodyPr wrap="square" rtlCol="0" anchor="ctr">
            <a:noAutofit/>
          </a:bodyPr>
          <a:lstStyle/>
          <a:p>
            <a:pPr algn="l"/>
            <a:endParaRPr lang="en-NL">
              <a:solidFill>
                <a:schemeClr val="tx1"/>
              </a:solidFill>
            </a:endParaRPr>
          </a:p>
        </p:txBody>
      </p:sp>
      <p:sp>
        <p:nvSpPr>
          <p:cNvPr id="32" name="Oval 31">
            <a:extLst>
              <a:ext uri="{FF2B5EF4-FFF2-40B4-BE49-F238E27FC236}">
                <a16:creationId xmlns:a16="http://schemas.microsoft.com/office/drawing/2014/main" id="{9FA99312-9594-2C61-B093-A283128B6A2E}"/>
              </a:ext>
            </a:extLst>
          </p:cNvPr>
          <p:cNvSpPr/>
          <p:nvPr userDrawn="1"/>
        </p:nvSpPr>
        <p:spPr>
          <a:xfrm>
            <a:off x="30488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3" name="Oval 32">
            <a:extLst>
              <a:ext uri="{FF2B5EF4-FFF2-40B4-BE49-F238E27FC236}">
                <a16:creationId xmlns:a16="http://schemas.microsoft.com/office/drawing/2014/main" id="{054ED34A-8260-A9EA-C91C-0364CCAFA767}"/>
              </a:ext>
            </a:extLst>
          </p:cNvPr>
          <p:cNvSpPr/>
          <p:nvPr userDrawn="1"/>
        </p:nvSpPr>
        <p:spPr>
          <a:xfrm>
            <a:off x="265351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4" name="Oval 33">
            <a:extLst>
              <a:ext uri="{FF2B5EF4-FFF2-40B4-BE49-F238E27FC236}">
                <a16:creationId xmlns:a16="http://schemas.microsoft.com/office/drawing/2014/main" id="{93D243E7-1BF0-5064-773C-C507154A9DC0}"/>
              </a:ext>
            </a:extLst>
          </p:cNvPr>
          <p:cNvSpPr/>
          <p:nvPr userDrawn="1"/>
        </p:nvSpPr>
        <p:spPr>
          <a:xfrm>
            <a:off x="500214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5" name="Oval 34">
            <a:extLst>
              <a:ext uri="{FF2B5EF4-FFF2-40B4-BE49-F238E27FC236}">
                <a16:creationId xmlns:a16="http://schemas.microsoft.com/office/drawing/2014/main" id="{A7CEA7D3-C1C4-7C61-B8DC-17B4B2591447}"/>
              </a:ext>
            </a:extLst>
          </p:cNvPr>
          <p:cNvSpPr/>
          <p:nvPr userDrawn="1"/>
        </p:nvSpPr>
        <p:spPr>
          <a:xfrm>
            <a:off x="735077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6" name="Oval 35">
            <a:extLst>
              <a:ext uri="{FF2B5EF4-FFF2-40B4-BE49-F238E27FC236}">
                <a16:creationId xmlns:a16="http://schemas.microsoft.com/office/drawing/2014/main" id="{CF57096D-5014-B35E-FADD-BB7224043DF3}"/>
              </a:ext>
            </a:extLst>
          </p:cNvPr>
          <p:cNvSpPr/>
          <p:nvPr userDrawn="1"/>
        </p:nvSpPr>
        <p:spPr>
          <a:xfrm>
            <a:off x="969940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7" name="Text Placeholder 12">
            <a:extLst>
              <a:ext uri="{FF2B5EF4-FFF2-40B4-BE49-F238E27FC236}">
                <a16:creationId xmlns:a16="http://schemas.microsoft.com/office/drawing/2014/main" id="{5664DE7D-49FF-1566-B741-6291C8F37C8C}"/>
              </a:ext>
            </a:extLst>
          </p:cNvPr>
          <p:cNvSpPr>
            <a:spLocks noGrp="1"/>
          </p:cNvSpPr>
          <p:nvPr>
            <p:ph type="body" sz="quarter" idx="26"/>
          </p:nvPr>
        </p:nvSpPr>
        <p:spPr>
          <a:xfrm>
            <a:off x="443098" y="1763465"/>
            <a:ext cx="1773629" cy="1174565"/>
          </a:xfrm>
          <a:prstGeom prst="rect">
            <a:avLst/>
          </a:prstGeom>
        </p:spPr>
        <p:txBody>
          <a:bodyPr/>
          <a:lstStyle>
            <a:lvl1pPr marL="0" indent="0">
              <a:buNone/>
              <a:defRPr sz="1200"/>
            </a:lvl1pPr>
            <a:lvl2pPr>
              <a:defRPr sz="1200"/>
            </a:lvl2pPr>
            <a:lvl3pPr>
              <a:defRPr sz="1200"/>
            </a:lvl3pPr>
          </a:lstStyle>
          <a:p>
            <a:pPr lvl="0"/>
            <a:r>
              <a:rPr lang="en-US" dirty="0"/>
              <a:t>Click to edit Master text styles</a:t>
            </a:r>
          </a:p>
        </p:txBody>
      </p:sp>
      <p:sp>
        <p:nvSpPr>
          <p:cNvPr id="38" name="Text Placeholder 12">
            <a:extLst>
              <a:ext uri="{FF2B5EF4-FFF2-40B4-BE49-F238E27FC236}">
                <a16:creationId xmlns:a16="http://schemas.microsoft.com/office/drawing/2014/main" id="{B0F1D0F1-377C-F298-E371-BB0A7456D7DA}"/>
              </a:ext>
            </a:extLst>
          </p:cNvPr>
          <p:cNvSpPr>
            <a:spLocks noGrp="1"/>
          </p:cNvSpPr>
          <p:nvPr>
            <p:ph type="body" sz="quarter" idx="41" hasCustomPrompt="1"/>
          </p:nvPr>
        </p:nvSpPr>
        <p:spPr>
          <a:xfrm>
            <a:off x="443098"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39" name="Text Placeholder 12">
            <a:extLst>
              <a:ext uri="{FF2B5EF4-FFF2-40B4-BE49-F238E27FC236}">
                <a16:creationId xmlns:a16="http://schemas.microsoft.com/office/drawing/2014/main" id="{B011A416-5C63-697D-BFD2-308A18C24885}"/>
              </a:ext>
            </a:extLst>
          </p:cNvPr>
          <p:cNvSpPr>
            <a:spLocks noGrp="1"/>
          </p:cNvSpPr>
          <p:nvPr>
            <p:ph type="body" sz="quarter" idx="42"/>
          </p:nvPr>
        </p:nvSpPr>
        <p:spPr>
          <a:xfrm>
            <a:off x="4922735" y="1763465"/>
            <a:ext cx="1773629" cy="1174565"/>
          </a:xfrm>
          <a:prstGeom prst="rect">
            <a:avLst/>
          </a:prstGeom>
        </p:spPr>
        <p:txBody>
          <a:bodyPr/>
          <a:lstStyle>
            <a:lvl1pPr marL="0" indent="0">
              <a:buNone/>
              <a:defRPr sz="1200"/>
            </a:lvl1pPr>
            <a:lvl2pPr>
              <a:defRPr sz="1200"/>
            </a:lvl2pPr>
            <a:lvl3pPr>
              <a:defRPr sz="1200"/>
            </a:lvl3pPr>
          </a:lstStyle>
          <a:p>
            <a:pPr lvl="0"/>
            <a:r>
              <a:rPr lang="en-US" dirty="0"/>
              <a:t>Click to edit Master text styles</a:t>
            </a:r>
          </a:p>
        </p:txBody>
      </p:sp>
      <p:sp>
        <p:nvSpPr>
          <p:cNvPr id="40" name="Text Placeholder 12">
            <a:extLst>
              <a:ext uri="{FF2B5EF4-FFF2-40B4-BE49-F238E27FC236}">
                <a16:creationId xmlns:a16="http://schemas.microsoft.com/office/drawing/2014/main" id="{2790641C-E457-42EB-3FA9-8DE5CF6EBAEA}"/>
              </a:ext>
            </a:extLst>
          </p:cNvPr>
          <p:cNvSpPr>
            <a:spLocks noGrp="1"/>
          </p:cNvSpPr>
          <p:nvPr>
            <p:ph type="body" sz="quarter" idx="43" hasCustomPrompt="1"/>
          </p:nvPr>
        </p:nvSpPr>
        <p:spPr>
          <a:xfrm>
            <a:off x="4922735"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41" name="Text Placeholder 12">
            <a:extLst>
              <a:ext uri="{FF2B5EF4-FFF2-40B4-BE49-F238E27FC236}">
                <a16:creationId xmlns:a16="http://schemas.microsoft.com/office/drawing/2014/main" id="{4AFC52B6-308F-76DD-7808-B40ED117A5CD}"/>
              </a:ext>
            </a:extLst>
          </p:cNvPr>
          <p:cNvSpPr>
            <a:spLocks noGrp="1"/>
          </p:cNvSpPr>
          <p:nvPr>
            <p:ph type="body" sz="quarter" idx="44"/>
          </p:nvPr>
        </p:nvSpPr>
        <p:spPr>
          <a:xfrm>
            <a:off x="9808771" y="1763465"/>
            <a:ext cx="1773629" cy="1174565"/>
          </a:xfrm>
          <a:prstGeom prst="rect">
            <a:avLst/>
          </a:prstGeom>
        </p:spPr>
        <p:txBody>
          <a:bodyPr/>
          <a:lstStyle>
            <a:lvl1pPr marL="0" indent="0">
              <a:buNone/>
              <a:defRPr sz="1200"/>
            </a:lvl1pPr>
            <a:lvl2pPr>
              <a:defRPr sz="1200"/>
            </a:lvl2pPr>
            <a:lvl3pPr>
              <a:defRPr sz="1200"/>
            </a:lvl3pPr>
          </a:lstStyle>
          <a:p>
            <a:pPr lvl="0"/>
            <a:r>
              <a:rPr lang="en-US" dirty="0"/>
              <a:t>Click to edit Master text styles</a:t>
            </a:r>
          </a:p>
        </p:txBody>
      </p:sp>
      <p:sp>
        <p:nvSpPr>
          <p:cNvPr id="42" name="Text Placeholder 12">
            <a:extLst>
              <a:ext uri="{FF2B5EF4-FFF2-40B4-BE49-F238E27FC236}">
                <a16:creationId xmlns:a16="http://schemas.microsoft.com/office/drawing/2014/main" id="{B61ECFFC-7168-99B7-AC02-32BC3EA7056A}"/>
              </a:ext>
            </a:extLst>
          </p:cNvPr>
          <p:cNvSpPr>
            <a:spLocks noGrp="1"/>
          </p:cNvSpPr>
          <p:nvPr>
            <p:ph type="body" sz="quarter" idx="45" hasCustomPrompt="1"/>
          </p:nvPr>
        </p:nvSpPr>
        <p:spPr>
          <a:xfrm>
            <a:off x="9808771"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43" name="Text Placeholder 12">
            <a:extLst>
              <a:ext uri="{FF2B5EF4-FFF2-40B4-BE49-F238E27FC236}">
                <a16:creationId xmlns:a16="http://schemas.microsoft.com/office/drawing/2014/main" id="{FE67D3DD-E6E5-2471-59F9-11F6A2AD0B53}"/>
              </a:ext>
            </a:extLst>
          </p:cNvPr>
          <p:cNvSpPr>
            <a:spLocks noGrp="1"/>
          </p:cNvSpPr>
          <p:nvPr>
            <p:ph type="body" sz="quarter" idx="46"/>
          </p:nvPr>
        </p:nvSpPr>
        <p:spPr>
          <a:xfrm>
            <a:off x="7382093" y="4552847"/>
            <a:ext cx="1773629" cy="1174565"/>
          </a:xfrm>
          <a:prstGeom prst="rect">
            <a:avLst/>
          </a:prstGeom>
        </p:spPr>
        <p:txBody>
          <a:bodyPr/>
          <a:lstStyle>
            <a:lvl1pPr marL="0" indent="0">
              <a:buNone/>
              <a:defRPr sz="1200"/>
            </a:lvl1pPr>
            <a:lvl2pPr>
              <a:defRPr sz="1200"/>
            </a:lvl2pPr>
            <a:lvl3pPr>
              <a:defRPr sz="1200"/>
            </a:lvl3pPr>
          </a:lstStyle>
          <a:p>
            <a:pPr lvl="0"/>
            <a:r>
              <a:rPr lang="en-US" dirty="0"/>
              <a:t>Click to edit Master text styles</a:t>
            </a:r>
          </a:p>
        </p:txBody>
      </p:sp>
      <p:sp>
        <p:nvSpPr>
          <p:cNvPr id="44" name="Text Placeholder 12">
            <a:extLst>
              <a:ext uri="{FF2B5EF4-FFF2-40B4-BE49-F238E27FC236}">
                <a16:creationId xmlns:a16="http://schemas.microsoft.com/office/drawing/2014/main" id="{5474D62A-2B13-EEC0-E719-FA9579D94BC1}"/>
              </a:ext>
            </a:extLst>
          </p:cNvPr>
          <p:cNvSpPr>
            <a:spLocks noGrp="1"/>
          </p:cNvSpPr>
          <p:nvPr>
            <p:ph type="body" sz="quarter" idx="47" hasCustomPrompt="1"/>
          </p:nvPr>
        </p:nvSpPr>
        <p:spPr>
          <a:xfrm>
            <a:off x="7382093"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45" name="Text Placeholder 12">
            <a:extLst>
              <a:ext uri="{FF2B5EF4-FFF2-40B4-BE49-F238E27FC236}">
                <a16:creationId xmlns:a16="http://schemas.microsoft.com/office/drawing/2014/main" id="{611943BD-A132-495E-DB09-7DF90D4FD4C6}"/>
              </a:ext>
            </a:extLst>
          </p:cNvPr>
          <p:cNvSpPr>
            <a:spLocks noGrp="1"/>
          </p:cNvSpPr>
          <p:nvPr>
            <p:ph type="body" sz="quarter" idx="48"/>
          </p:nvPr>
        </p:nvSpPr>
        <p:spPr>
          <a:xfrm>
            <a:off x="2653074" y="4552847"/>
            <a:ext cx="1773629" cy="1174565"/>
          </a:xfrm>
          <a:prstGeom prst="rect">
            <a:avLst/>
          </a:prstGeom>
        </p:spPr>
        <p:txBody>
          <a:bodyPr/>
          <a:lstStyle>
            <a:lvl1pPr marL="0" indent="0">
              <a:buNone/>
              <a:defRPr sz="1200"/>
            </a:lvl1pPr>
            <a:lvl2pPr>
              <a:defRPr sz="1200"/>
            </a:lvl2pPr>
            <a:lvl3pPr>
              <a:defRPr sz="1200"/>
            </a:lvl3pPr>
          </a:lstStyle>
          <a:p>
            <a:pPr lvl="0"/>
            <a:r>
              <a:rPr lang="en-US" dirty="0"/>
              <a:t>Click to edit Master text styles</a:t>
            </a:r>
          </a:p>
        </p:txBody>
      </p:sp>
      <p:sp>
        <p:nvSpPr>
          <p:cNvPr id="46" name="Text Placeholder 12">
            <a:extLst>
              <a:ext uri="{FF2B5EF4-FFF2-40B4-BE49-F238E27FC236}">
                <a16:creationId xmlns:a16="http://schemas.microsoft.com/office/drawing/2014/main" id="{6DC2DDFF-CA29-CE83-3BC6-FFDE1BDFB9A9}"/>
              </a:ext>
            </a:extLst>
          </p:cNvPr>
          <p:cNvSpPr>
            <a:spLocks noGrp="1"/>
          </p:cNvSpPr>
          <p:nvPr>
            <p:ph type="body" sz="quarter" idx="49" hasCustomPrompt="1"/>
          </p:nvPr>
        </p:nvSpPr>
        <p:spPr>
          <a:xfrm>
            <a:off x="2653074"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Tree>
    <p:extLst>
      <p:ext uri="{BB962C8B-B14F-4D97-AF65-F5344CB8AC3E}">
        <p14:creationId xmlns:p14="http://schemas.microsoft.com/office/powerpoint/2010/main" val="760264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dirty="0"/>
              <a:t>Header </a:t>
            </a:r>
            <a:r>
              <a:rPr lang="en-US" dirty="0" err="1"/>
              <a:t>avenir</a:t>
            </a:r>
            <a:r>
              <a:rPr lang="en-US" dirty="0"/>
              <a:t> demi </a:t>
            </a:r>
            <a:r>
              <a:rPr lang="he-IL" dirty="0"/>
              <a:t>32</a:t>
            </a:r>
            <a:r>
              <a:rPr lang="en-US" dirty="0" err="1"/>
              <a:t>pt</a:t>
            </a:r>
            <a:endParaRPr lang="en-GB" dirty="0"/>
          </a:p>
        </p:txBody>
      </p:sp>
      <p:sp>
        <p:nvSpPr>
          <p:cNvPr id="31" name="Pentagon 1">
            <a:extLst>
              <a:ext uri="{FF2B5EF4-FFF2-40B4-BE49-F238E27FC236}">
                <a16:creationId xmlns:a16="http://schemas.microsoft.com/office/drawing/2014/main" id="{4665CDA0-7F72-FD64-9CB1-5756EFE310F8}"/>
              </a:ext>
            </a:extLst>
          </p:cNvPr>
          <p:cNvSpPr/>
          <p:nvPr userDrawn="1"/>
        </p:nvSpPr>
        <p:spPr>
          <a:xfrm>
            <a:off x="365688" y="3337812"/>
            <a:ext cx="11521812" cy="251270"/>
          </a:xfrm>
          <a:prstGeom prst="homePlate">
            <a:avLst/>
          </a:prstGeom>
          <a:solidFill>
            <a:schemeClr val="accent2">
              <a:lumMod val="20000"/>
              <a:lumOff val="80000"/>
            </a:schemeClr>
          </a:solidFill>
          <a:ln>
            <a:noFill/>
          </a:ln>
        </p:spPr>
        <p:txBody>
          <a:bodyPr wrap="square" rtlCol="0" anchor="ctr">
            <a:noAutofit/>
          </a:bodyPr>
          <a:lstStyle/>
          <a:p>
            <a:pPr algn="l"/>
            <a:endParaRPr lang="en-NL">
              <a:solidFill>
                <a:schemeClr val="tx1"/>
              </a:solidFill>
            </a:endParaRPr>
          </a:p>
        </p:txBody>
      </p:sp>
      <p:sp>
        <p:nvSpPr>
          <p:cNvPr id="32" name="Oval 31">
            <a:extLst>
              <a:ext uri="{FF2B5EF4-FFF2-40B4-BE49-F238E27FC236}">
                <a16:creationId xmlns:a16="http://schemas.microsoft.com/office/drawing/2014/main" id="{9FA99312-9594-2C61-B093-A283128B6A2E}"/>
              </a:ext>
            </a:extLst>
          </p:cNvPr>
          <p:cNvSpPr/>
          <p:nvPr userDrawn="1"/>
        </p:nvSpPr>
        <p:spPr>
          <a:xfrm>
            <a:off x="30488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3" name="Oval 32">
            <a:extLst>
              <a:ext uri="{FF2B5EF4-FFF2-40B4-BE49-F238E27FC236}">
                <a16:creationId xmlns:a16="http://schemas.microsoft.com/office/drawing/2014/main" id="{054ED34A-8260-A9EA-C91C-0364CCAFA767}"/>
              </a:ext>
            </a:extLst>
          </p:cNvPr>
          <p:cNvSpPr/>
          <p:nvPr userDrawn="1"/>
        </p:nvSpPr>
        <p:spPr>
          <a:xfrm>
            <a:off x="3436395"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4" name="Oval 33">
            <a:extLst>
              <a:ext uri="{FF2B5EF4-FFF2-40B4-BE49-F238E27FC236}">
                <a16:creationId xmlns:a16="http://schemas.microsoft.com/office/drawing/2014/main" id="{93D243E7-1BF0-5064-773C-C507154A9DC0}"/>
              </a:ext>
            </a:extLst>
          </p:cNvPr>
          <p:cNvSpPr/>
          <p:nvPr userDrawn="1"/>
        </p:nvSpPr>
        <p:spPr>
          <a:xfrm>
            <a:off x="6567902"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6" name="Oval 35">
            <a:extLst>
              <a:ext uri="{FF2B5EF4-FFF2-40B4-BE49-F238E27FC236}">
                <a16:creationId xmlns:a16="http://schemas.microsoft.com/office/drawing/2014/main" id="{CF57096D-5014-B35E-FADD-BB7224043DF3}"/>
              </a:ext>
            </a:extLst>
          </p:cNvPr>
          <p:cNvSpPr/>
          <p:nvPr userDrawn="1"/>
        </p:nvSpPr>
        <p:spPr>
          <a:xfrm>
            <a:off x="969940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7" name="Text Placeholder 12">
            <a:extLst>
              <a:ext uri="{FF2B5EF4-FFF2-40B4-BE49-F238E27FC236}">
                <a16:creationId xmlns:a16="http://schemas.microsoft.com/office/drawing/2014/main" id="{5664DE7D-49FF-1566-B741-6291C8F37C8C}"/>
              </a:ext>
            </a:extLst>
          </p:cNvPr>
          <p:cNvSpPr>
            <a:spLocks noGrp="1"/>
          </p:cNvSpPr>
          <p:nvPr>
            <p:ph type="body" sz="quarter" idx="26"/>
          </p:nvPr>
        </p:nvSpPr>
        <p:spPr>
          <a:xfrm>
            <a:off x="443098" y="1763465"/>
            <a:ext cx="1773629" cy="1174565"/>
          </a:xfrm>
          <a:prstGeom prst="rect">
            <a:avLst/>
          </a:prstGeom>
        </p:spPr>
        <p:txBody>
          <a:bodyPr/>
          <a:lstStyle>
            <a:lvl1pPr marL="0" indent="0">
              <a:buNone/>
              <a:defRPr sz="1200"/>
            </a:lvl1pPr>
            <a:lvl2pPr>
              <a:defRPr sz="1200"/>
            </a:lvl2pPr>
            <a:lvl3pPr>
              <a:defRPr sz="1200"/>
            </a:lvl3pPr>
          </a:lstStyle>
          <a:p>
            <a:pPr lvl="0"/>
            <a:r>
              <a:rPr lang="en-US" dirty="0"/>
              <a:t>Click to edit Master text styles</a:t>
            </a:r>
          </a:p>
        </p:txBody>
      </p:sp>
      <p:sp>
        <p:nvSpPr>
          <p:cNvPr id="38" name="Text Placeholder 12">
            <a:extLst>
              <a:ext uri="{FF2B5EF4-FFF2-40B4-BE49-F238E27FC236}">
                <a16:creationId xmlns:a16="http://schemas.microsoft.com/office/drawing/2014/main" id="{B0F1D0F1-377C-F298-E371-BB0A7456D7DA}"/>
              </a:ext>
            </a:extLst>
          </p:cNvPr>
          <p:cNvSpPr>
            <a:spLocks noGrp="1"/>
          </p:cNvSpPr>
          <p:nvPr>
            <p:ph type="body" sz="quarter" idx="41" hasCustomPrompt="1"/>
          </p:nvPr>
        </p:nvSpPr>
        <p:spPr>
          <a:xfrm>
            <a:off x="443098"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39" name="Text Placeholder 12">
            <a:extLst>
              <a:ext uri="{FF2B5EF4-FFF2-40B4-BE49-F238E27FC236}">
                <a16:creationId xmlns:a16="http://schemas.microsoft.com/office/drawing/2014/main" id="{B011A416-5C63-697D-BFD2-308A18C24885}"/>
              </a:ext>
            </a:extLst>
          </p:cNvPr>
          <p:cNvSpPr>
            <a:spLocks noGrp="1"/>
          </p:cNvSpPr>
          <p:nvPr>
            <p:ph type="body" sz="quarter" idx="42"/>
          </p:nvPr>
        </p:nvSpPr>
        <p:spPr>
          <a:xfrm>
            <a:off x="6567902" y="1763465"/>
            <a:ext cx="1773629" cy="1174565"/>
          </a:xfrm>
          <a:prstGeom prst="rect">
            <a:avLst/>
          </a:prstGeom>
        </p:spPr>
        <p:txBody>
          <a:bodyPr/>
          <a:lstStyle>
            <a:lvl1pPr marL="0" indent="0">
              <a:buNone/>
              <a:defRPr sz="1200"/>
            </a:lvl1pPr>
            <a:lvl2pPr>
              <a:defRPr sz="1200"/>
            </a:lvl2pPr>
            <a:lvl3pPr>
              <a:defRPr sz="1200"/>
            </a:lvl3pPr>
          </a:lstStyle>
          <a:p>
            <a:pPr lvl="0"/>
            <a:r>
              <a:rPr lang="en-US" dirty="0"/>
              <a:t>Click to edit Master text styles</a:t>
            </a:r>
          </a:p>
        </p:txBody>
      </p:sp>
      <p:sp>
        <p:nvSpPr>
          <p:cNvPr id="40" name="Text Placeholder 12">
            <a:extLst>
              <a:ext uri="{FF2B5EF4-FFF2-40B4-BE49-F238E27FC236}">
                <a16:creationId xmlns:a16="http://schemas.microsoft.com/office/drawing/2014/main" id="{2790641C-E457-42EB-3FA9-8DE5CF6EBAEA}"/>
              </a:ext>
            </a:extLst>
          </p:cNvPr>
          <p:cNvSpPr>
            <a:spLocks noGrp="1"/>
          </p:cNvSpPr>
          <p:nvPr>
            <p:ph type="body" sz="quarter" idx="43" hasCustomPrompt="1"/>
          </p:nvPr>
        </p:nvSpPr>
        <p:spPr>
          <a:xfrm>
            <a:off x="6567902"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43" name="Text Placeholder 12">
            <a:extLst>
              <a:ext uri="{FF2B5EF4-FFF2-40B4-BE49-F238E27FC236}">
                <a16:creationId xmlns:a16="http://schemas.microsoft.com/office/drawing/2014/main" id="{FE67D3DD-E6E5-2471-59F9-11F6A2AD0B53}"/>
              </a:ext>
            </a:extLst>
          </p:cNvPr>
          <p:cNvSpPr>
            <a:spLocks noGrp="1"/>
          </p:cNvSpPr>
          <p:nvPr>
            <p:ph type="body" sz="quarter" idx="46"/>
          </p:nvPr>
        </p:nvSpPr>
        <p:spPr>
          <a:xfrm>
            <a:off x="9699408" y="4552847"/>
            <a:ext cx="1773629" cy="1174565"/>
          </a:xfrm>
          <a:prstGeom prst="rect">
            <a:avLst/>
          </a:prstGeom>
        </p:spPr>
        <p:txBody>
          <a:bodyPr/>
          <a:lstStyle>
            <a:lvl1pPr marL="0" indent="0">
              <a:buNone/>
              <a:defRPr sz="1200"/>
            </a:lvl1pPr>
            <a:lvl2pPr>
              <a:defRPr sz="1200"/>
            </a:lvl2pPr>
            <a:lvl3pPr>
              <a:defRPr sz="1200"/>
            </a:lvl3pPr>
          </a:lstStyle>
          <a:p>
            <a:pPr lvl="0"/>
            <a:r>
              <a:rPr lang="en-US" dirty="0"/>
              <a:t>Click to edit Master text styles</a:t>
            </a:r>
          </a:p>
        </p:txBody>
      </p:sp>
      <p:sp>
        <p:nvSpPr>
          <p:cNvPr id="44" name="Text Placeholder 12">
            <a:extLst>
              <a:ext uri="{FF2B5EF4-FFF2-40B4-BE49-F238E27FC236}">
                <a16:creationId xmlns:a16="http://schemas.microsoft.com/office/drawing/2014/main" id="{5474D62A-2B13-EEC0-E719-FA9579D94BC1}"/>
              </a:ext>
            </a:extLst>
          </p:cNvPr>
          <p:cNvSpPr>
            <a:spLocks noGrp="1"/>
          </p:cNvSpPr>
          <p:nvPr>
            <p:ph type="body" sz="quarter" idx="47" hasCustomPrompt="1"/>
          </p:nvPr>
        </p:nvSpPr>
        <p:spPr>
          <a:xfrm>
            <a:off x="9699408"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45" name="Text Placeholder 12">
            <a:extLst>
              <a:ext uri="{FF2B5EF4-FFF2-40B4-BE49-F238E27FC236}">
                <a16:creationId xmlns:a16="http://schemas.microsoft.com/office/drawing/2014/main" id="{611943BD-A132-495E-DB09-7DF90D4FD4C6}"/>
              </a:ext>
            </a:extLst>
          </p:cNvPr>
          <p:cNvSpPr>
            <a:spLocks noGrp="1"/>
          </p:cNvSpPr>
          <p:nvPr>
            <p:ph type="body" sz="quarter" idx="48"/>
          </p:nvPr>
        </p:nvSpPr>
        <p:spPr>
          <a:xfrm>
            <a:off x="3436395" y="4552847"/>
            <a:ext cx="1773629" cy="1174565"/>
          </a:xfrm>
          <a:prstGeom prst="rect">
            <a:avLst/>
          </a:prstGeom>
        </p:spPr>
        <p:txBody>
          <a:bodyPr/>
          <a:lstStyle>
            <a:lvl1pPr marL="0" indent="0">
              <a:buNone/>
              <a:defRPr sz="1200"/>
            </a:lvl1pPr>
            <a:lvl2pPr>
              <a:defRPr sz="1200"/>
            </a:lvl2pPr>
            <a:lvl3pPr>
              <a:defRPr sz="1200"/>
            </a:lvl3pPr>
          </a:lstStyle>
          <a:p>
            <a:pPr lvl="0"/>
            <a:r>
              <a:rPr lang="en-US" dirty="0"/>
              <a:t>Click to edit Master text styles</a:t>
            </a:r>
          </a:p>
        </p:txBody>
      </p:sp>
      <p:sp>
        <p:nvSpPr>
          <p:cNvPr id="46" name="Text Placeholder 12">
            <a:extLst>
              <a:ext uri="{FF2B5EF4-FFF2-40B4-BE49-F238E27FC236}">
                <a16:creationId xmlns:a16="http://schemas.microsoft.com/office/drawing/2014/main" id="{6DC2DDFF-CA29-CE83-3BC6-FFDE1BDFB9A9}"/>
              </a:ext>
            </a:extLst>
          </p:cNvPr>
          <p:cNvSpPr>
            <a:spLocks noGrp="1"/>
          </p:cNvSpPr>
          <p:nvPr>
            <p:ph type="body" sz="quarter" idx="49" hasCustomPrompt="1"/>
          </p:nvPr>
        </p:nvSpPr>
        <p:spPr>
          <a:xfrm>
            <a:off x="3436395"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Tree>
    <p:extLst>
      <p:ext uri="{BB962C8B-B14F-4D97-AF65-F5344CB8AC3E}">
        <p14:creationId xmlns:p14="http://schemas.microsoft.com/office/powerpoint/2010/main" val="20324873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152859" cy="1979613"/>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152859"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dirty="0"/>
              <a:t>Header </a:t>
            </a:r>
            <a:r>
              <a:rPr lang="en-US" dirty="0" err="1"/>
              <a:t>avenir</a:t>
            </a:r>
            <a:r>
              <a:rPr lang="en-US" dirty="0"/>
              <a:t> demi </a:t>
            </a:r>
            <a:r>
              <a:rPr lang="he-IL" dirty="0"/>
              <a:t>32</a:t>
            </a:r>
            <a:r>
              <a:rPr lang="en-US" dirty="0" err="1"/>
              <a:t>pt</a:t>
            </a:r>
            <a:endParaRPr lang="en-GB" dirty="0"/>
          </a:p>
        </p:txBody>
      </p:sp>
      <p:grpSp>
        <p:nvGrpSpPr>
          <p:cNvPr id="2" name="Group 1">
            <a:extLst>
              <a:ext uri="{FF2B5EF4-FFF2-40B4-BE49-F238E27FC236}">
                <a16:creationId xmlns:a16="http://schemas.microsoft.com/office/drawing/2014/main" id="{15BF94C4-F6E6-6C5E-1717-2F94A80021A3}"/>
              </a:ext>
            </a:extLst>
          </p:cNvPr>
          <p:cNvGrpSpPr/>
          <p:nvPr userDrawn="1"/>
        </p:nvGrpSpPr>
        <p:grpSpPr>
          <a:xfrm>
            <a:off x="365688" y="2216114"/>
            <a:ext cx="11659298" cy="489655"/>
            <a:chOff x="365688" y="3184172"/>
            <a:chExt cx="14707571" cy="489655"/>
          </a:xfrm>
        </p:grpSpPr>
        <p:sp>
          <p:nvSpPr>
            <p:cNvPr id="3" name="Pentagon 1">
              <a:extLst>
                <a:ext uri="{FF2B5EF4-FFF2-40B4-BE49-F238E27FC236}">
                  <a16:creationId xmlns:a16="http://schemas.microsoft.com/office/drawing/2014/main" id="{98A3859A-BE0F-FE39-5557-047D93C434BA}"/>
                </a:ext>
              </a:extLst>
            </p:cNvPr>
            <p:cNvSpPr/>
            <p:nvPr/>
          </p:nvSpPr>
          <p:spPr>
            <a:xfrm>
              <a:off x="365688" y="3184172"/>
              <a:ext cx="2715715" cy="489655"/>
            </a:xfrm>
            <a:prstGeom prst="homePlate">
              <a:avLst/>
            </a:prstGeom>
            <a:solidFill>
              <a:schemeClr val="accent2">
                <a:lumMod val="40000"/>
                <a:lumOff val="60000"/>
              </a:schemeClr>
            </a:solidFill>
            <a:ln>
              <a:noFill/>
            </a:ln>
          </p:spPr>
          <p:txBody>
            <a:bodyPr wrap="square" rtlCol="0" anchor="ctr">
              <a:noAutofit/>
            </a:bodyPr>
            <a:lstStyle/>
            <a:p>
              <a:pPr algn="l"/>
              <a:endParaRPr lang="en-NL" dirty="0">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3369613" y="3184172"/>
              <a:ext cx="2715715" cy="489655"/>
            </a:xfrm>
            <a:prstGeom prst="homePlate">
              <a:avLst/>
            </a:prstGeom>
            <a:solidFill>
              <a:schemeClr val="accent2"/>
            </a:solidFill>
            <a:ln>
              <a:noFill/>
            </a:ln>
          </p:spPr>
          <p:txBody>
            <a:bodyPr wrap="square" rtlCol="0" anchor="ctr">
              <a:noAutofit/>
            </a:bodyPr>
            <a:lstStyle/>
            <a:p>
              <a:endParaRPr lang="en-NL" dirty="0">
                <a:solidFill>
                  <a:schemeClr val="bg2"/>
                </a:solidFill>
              </a:endParaRPr>
            </a:p>
          </p:txBody>
        </p:sp>
        <p:sp>
          <p:nvSpPr>
            <p:cNvPr id="10" name="Pentagon 9">
              <a:extLst>
                <a:ext uri="{FF2B5EF4-FFF2-40B4-BE49-F238E27FC236}">
                  <a16:creationId xmlns:a16="http://schemas.microsoft.com/office/drawing/2014/main" id="{72607D40-CFD3-38EA-738C-DD8716764606}"/>
                </a:ext>
              </a:extLst>
            </p:cNvPr>
            <p:cNvSpPr/>
            <p:nvPr/>
          </p:nvSpPr>
          <p:spPr>
            <a:xfrm>
              <a:off x="6373538" y="3184172"/>
              <a:ext cx="2715715" cy="489655"/>
            </a:xfrm>
            <a:prstGeom prst="homePlate">
              <a:avLst/>
            </a:prstGeom>
            <a:solidFill>
              <a:schemeClr val="bg2">
                <a:lumMod val="60000"/>
                <a:lumOff val="40000"/>
              </a:schemeClr>
            </a:solidFill>
            <a:ln>
              <a:noFill/>
            </a:ln>
          </p:spPr>
          <p:txBody>
            <a:bodyPr wrap="square" rtlCol="0" anchor="ctr">
              <a:noAutofit/>
            </a:bodyPr>
            <a:lstStyle/>
            <a:p>
              <a:endParaRPr lang="en-NL" dirty="0">
                <a:solidFill>
                  <a:schemeClr val="bg1"/>
                </a:solidFill>
              </a:endParaRPr>
            </a:p>
          </p:txBody>
        </p:sp>
        <p:sp>
          <p:nvSpPr>
            <p:cNvPr id="11" name="Pentagon 10">
              <a:extLst>
                <a:ext uri="{FF2B5EF4-FFF2-40B4-BE49-F238E27FC236}">
                  <a16:creationId xmlns:a16="http://schemas.microsoft.com/office/drawing/2014/main" id="{5A96194E-5CB9-B206-48A3-C13EB220D187}"/>
                </a:ext>
              </a:extLst>
            </p:cNvPr>
            <p:cNvSpPr/>
            <p:nvPr/>
          </p:nvSpPr>
          <p:spPr>
            <a:xfrm>
              <a:off x="9377464" y="3184172"/>
              <a:ext cx="2715715" cy="489655"/>
            </a:xfrm>
            <a:prstGeom prst="homePlate">
              <a:avLst/>
            </a:prstGeom>
            <a:solidFill>
              <a:schemeClr val="bg2"/>
            </a:solidFill>
            <a:ln>
              <a:noFill/>
            </a:ln>
          </p:spPr>
          <p:txBody>
            <a:bodyPr wrap="square" rtlCol="0" anchor="ctr">
              <a:noAutofit/>
            </a:bodyPr>
            <a:lstStyle/>
            <a:p>
              <a:endParaRPr lang="en-NL" dirty="0">
                <a:solidFill>
                  <a:schemeClr val="bg1"/>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12357544" y="3184172"/>
              <a:ext cx="2715715" cy="489655"/>
            </a:xfrm>
            <a:prstGeom prst="homePlate">
              <a:avLst/>
            </a:prstGeom>
            <a:solidFill>
              <a:schemeClr val="bg2">
                <a:lumMod val="50000"/>
              </a:schemeClr>
            </a:solidFill>
            <a:ln>
              <a:noFill/>
            </a:ln>
          </p:spPr>
          <p:txBody>
            <a:bodyPr wrap="square" rtlCol="0" anchor="ctr">
              <a:noAutofit/>
            </a:bodyPr>
            <a:lstStyle/>
            <a:p>
              <a:endParaRPr lang="en-NL" dirty="0">
                <a:solidFill>
                  <a:schemeClr val="bg1"/>
                </a:solidFill>
              </a:endParaRPr>
            </a:p>
          </p:txBody>
        </p:sp>
      </p:grpSp>
      <p:sp>
        <p:nvSpPr>
          <p:cNvPr id="13" name="Text Placeholder 12">
            <a:extLst>
              <a:ext uri="{FF2B5EF4-FFF2-40B4-BE49-F238E27FC236}">
                <a16:creationId xmlns:a16="http://schemas.microsoft.com/office/drawing/2014/main" id="{4F6954F9-AF67-243B-5905-A30E0624ABF2}"/>
              </a:ext>
            </a:extLst>
          </p:cNvPr>
          <p:cNvSpPr>
            <a:spLocks noGrp="1"/>
          </p:cNvSpPr>
          <p:nvPr>
            <p:ph type="body" sz="quarter" idx="42"/>
          </p:nvPr>
        </p:nvSpPr>
        <p:spPr>
          <a:xfrm>
            <a:off x="2748670" y="3429000"/>
            <a:ext cx="2152859" cy="1979613"/>
          </a:xfrm>
          <a:prstGeom prst="rect">
            <a:avLst/>
          </a:prstGeom>
        </p:spPr>
        <p:txBody>
          <a:bodyPr/>
          <a:lstStyle>
            <a:lvl1pPr rtl="0">
              <a:defRPr/>
            </a:lvl1pPr>
            <a:lvl2pPr rtl="0">
              <a:defRPr/>
            </a:lvl2pPr>
            <a:lvl3pPr rtl="0">
              <a:defRPr/>
            </a:lvl3p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p:ph type="body" sz="quarter" idx="43" hasCustomPrompt="1"/>
          </p:nvPr>
        </p:nvSpPr>
        <p:spPr>
          <a:xfrm>
            <a:off x="2748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17" name="Text Placeholder 12">
            <a:extLst>
              <a:ext uri="{FF2B5EF4-FFF2-40B4-BE49-F238E27FC236}">
                <a16:creationId xmlns:a16="http://schemas.microsoft.com/office/drawing/2014/main" id="{DF29350A-3EC1-EC8C-9E2B-F38CB9E1DE65}"/>
              </a:ext>
            </a:extLst>
          </p:cNvPr>
          <p:cNvSpPr>
            <a:spLocks noGrp="1"/>
          </p:cNvSpPr>
          <p:nvPr>
            <p:ph type="body" sz="quarter" idx="44"/>
          </p:nvPr>
        </p:nvSpPr>
        <p:spPr>
          <a:xfrm>
            <a:off x="5122415" y="3429000"/>
            <a:ext cx="2152859" cy="1979613"/>
          </a:xfrm>
          <a:prstGeom prst="rect">
            <a:avLst/>
          </a:prstGeom>
        </p:spPr>
        <p:txBody>
          <a:bodyPr/>
          <a:lstStyle>
            <a:lvl1pPr rtl="0">
              <a:defRPr/>
            </a:lvl1pPr>
            <a:lvl2pPr rtl="0">
              <a:defRPr/>
            </a:lvl2pPr>
            <a:lvl3pPr rtl="0">
              <a:defRPr/>
            </a:lvl3pPr>
          </a:lstStyle>
          <a:p>
            <a:pPr lvl="0"/>
            <a:r>
              <a:rPr lang="en-US" dirty="0"/>
              <a:t>Click to edit Master text styles</a:t>
            </a:r>
          </a:p>
          <a:p>
            <a:pPr lvl="1"/>
            <a:r>
              <a:rPr lang="en-US" dirty="0"/>
              <a:t>Second level</a:t>
            </a:r>
          </a:p>
          <a:p>
            <a:pPr lvl="2"/>
            <a:r>
              <a:rPr lang="en-US" dirty="0"/>
              <a:t>Third level</a:t>
            </a:r>
          </a:p>
        </p:txBody>
      </p:sp>
      <p:sp>
        <p:nvSpPr>
          <p:cNvPr id="19" name="Text Placeholder 12">
            <a:extLst>
              <a:ext uri="{FF2B5EF4-FFF2-40B4-BE49-F238E27FC236}">
                <a16:creationId xmlns:a16="http://schemas.microsoft.com/office/drawing/2014/main" id="{53EBEC60-6761-E69E-D5B5-BD9E67F7B82D}"/>
              </a:ext>
            </a:extLst>
          </p:cNvPr>
          <p:cNvSpPr>
            <a:spLocks noGrp="1"/>
          </p:cNvSpPr>
          <p:nvPr>
            <p:ph type="body" sz="quarter" idx="45" hasCustomPrompt="1"/>
          </p:nvPr>
        </p:nvSpPr>
        <p:spPr>
          <a:xfrm>
            <a:off x="5122415"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20" name="Text Placeholder 12">
            <a:extLst>
              <a:ext uri="{FF2B5EF4-FFF2-40B4-BE49-F238E27FC236}">
                <a16:creationId xmlns:a16="http://schemas.microsoft.com/office/drawing/2014/main" id="{EE938176-5448-861D-7DE5-DC545359D037}"/>
              </a:ext>
            </a:extLst>
          </p:cNvPr>
          <p:cNvSpPr>
            <a:spLocks noGrp="1"/>
          </p:cNvSpPr>
          <p:nvPr>
            <p:ph type="body" sz="quarter" idx="46"/>
          </p:nvPr>
        </p:nvSpPr>
        <p:spPr>
          <a:xfrm>
            <a:off x="7505397" y="3429000"/>
            <a:ext cx="2152859" cy="1979613"/>
          </a:xfrm>
          <a:prstGeom prst="rect">
            <a:avLst/>
          </a:prstGeom>
        </p:spPr>
        <p:txBody>
          <a:bodyPr/>
          <a:lstStyle>
            <a:lvl1pPr rtl="0">
              <a:defRPr/>
            </a:lvl1pPr>
            <a:lvl2pPr rtl="0">
              <a:defRPr/>
            </a:lvl2pPr>
            <a:lvl3pPr rtl="0">
              <a:defRPr/>
            </a:lvl3pPr>
          </a:lstStyle>
          <a:p>
            <a:pPr lvl="0"/>
            <a:r>
              <a:rPr lang="en-US" dirty="0"/>
              <a:t>Click to edit Master text styles</a:t>
            </a:r>
          </a:p>
          <a:p>
            <a:pPr lvl="1"/>
            <a:r>
              <a:rPr lang="en-US" dirty="0"/>
              <a:t>Second level</a:t>
            </a:r>
          </a:p>
          <a:p>
            <a:pPr lvl="2"/>
            <a:r>
              <a:rPr lang="en-US" dirty="0"/>
              <a:t>Third level</a:t>
            </a:r>
          </a:p>
        </p:txBody>
      </p:sp>
      <p:sp>
        <p:nvSpPr>
          <p:cNvPr id="21" name="Text Placeholder 12">
            <a:extLst>
              <a:ext uri="{FF2B5EF4-FFF2-40B4-BE49-F238E27FC236}">
                <a16:creationId xmlns:a16="http://schemas.microsoft.com/office/drawing/2014/main" id="{3B48E7F8-6760-C14A-96F0-04AD87E09D50}"/>
              </a:ext>
            </a:extLst>
          </p:cNvPr>
          <p:cNvSpPr>
            <a:spLocks noGrp="1"/>
          </p:cNvSpPr>
          <p:nvPr>
            <p:ph type="body" sz="quarter" idx="47" hasCustomPrompt="1"/>
          </p:nvPr>
        </p:nvSpPr>
        <p:spPr>
          <a:xfrm>
            <a:off x="7505397"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p:ph type="body" sz="quarter" idx="48"/>
          </p:nvPr>
        </p:nvSpPr>
        <p:spPr>
          <a:xfrm>
            <a:off x="9860670" y="3429000"/>
            <a:ext cx="2152859" cy="1979613"/>
          </a:xfrm>
          <a:prstGeom prst="rect">
            <a:avLst/>
          </a:prstGeom>
        </p:spPr>
        <p:txBody>
          <a:bodyPr/>
          <a:lstStyle>
            <a:lvl1pPr rtl="0">
              <a:defRPr/>
            </a:lvl1pPr>
            <a:lvl2pPr rtl="0">
              <a:defRPr/>
            </a:lvl2pPr>
            <a:lvl3pPr rtl="0">
              <a:defRPr/>
            </a:lvl3pPr>
          </a:lstStyle>
          <a:p>
            <a:pPr lvl="0"/>
            <a:r>
              <a:rPr lang="en-US" dirty="0"/>
              <a:t>Click to edit Master text styles</a:t>
            </a:r>
          </a:p>
          <a:p>
            <a:pPr lvl="1"/>
            <a:r>
              <a:rPr lang="en-US" dirty="0"/>
              <a:t>Second level</a:t>
            </a:r>
          </a:p>
          <a:p>
            <a:pPr lvl="2"/>
            <a:r>
              <a:rPr lang="en-US" dirty="0"/>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p:ph type="body" sz="quarter" idx="49" hasCustomPrompt="1"/>
          </p:nvPr>
        </p:nvSpPr>
        <p:spPr>
          <a:xfrm>
            <a:off x="9860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Tree>
    <p:extLst>
      <p:ext uri="{BB962C8B-B14F-4D97-AF65-F5344CB8AC3E}">
        <p14:creationId xmlns:p14="http://schemas.microsoft.com/office/powerpoint/2010/main" val="29872720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152859" cy="1979613"/>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152859"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dirty="0"/>
              <a:t>Header </a:t>
            </a:r>
            <a:r>
              <a:rPr lang="en-US" dirty="0" err="1"/>
              <a:t>avenir</a:t>
            </a:r>
            <a:r>
              <a:rPr lang="en-US" dirty="0"/>
              <a:t> demi </a:t>
            </a:r>
            <a:r>
              <a:rPr lang="he-IL" dirty="0"/>
              <a:t>32</a:t>
            </a:r>
            <a:r>
              <a:rPr lang="en-US" dirty="0" err="1"/>
              <a:t>pt</a:t>
            </a:r>
            <a:endParaRPr lang="en-GB" dirty="0"/>
          </a:p>
        </p:txBody>
      </p:sp>
      <p:sp>
        <p:nvSpPr>
          <p:cNvPr id="3" name="Pentagon 1">
            <a:extLst>
              <a:ext uri="{FF2B5EF4-FFF2-40B4-BE49-F238E27FC236}">
                <a16:creationId xmlns:a16="http://schemas.microsoft.com/office/drawing/2014/main" id="{98A3859A-BE0F-FE39-5557-047D93C434BA}"/>
              </a:ext>
            </a:extLst>
          </p:cNvPr>
          <p:cNvSpPr/>
          <p:nvPr/>
        </p:nvSpPr>
        <p:spPr>
          <a:xfrm>
            <a:off x="365688" y="2216114"/>
            <a:ext cx="2152859" cy="489655"/>
          </a:xfrm>
          <a:prstGeom prst="homePlate">
            <a:avLst/>
          </a:prstGeom>
          <a:solidFill>
            <a:schemeClr val="accent2">
              <a:lumMod val="40000"/>
              <a:lumOff val="60000"/>
            </a:schemeClr>
          </a:solidFill>
          <a:ln>
            <a:noFill/>
          </a:ln>
        </p:spPr>
        <p:txBody>
          <a:bodyPr wrap="square" rtlCol="0" anchor="ctr">
            <a:noAutofit/>
          </a:bodyPr>
          <a:lstStyle/>
          <a:p>
            <a:pPr algn="l"/>
            <a:endParaRPr lang="en-NL" dirty="0">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3534501" y="2216114"/>
            <a:ext cx="2152859" cy="489655"/>
          </a:xfrm>
          <a:prstGeom prst="homePlate">
            <a:avLst/>
          </a:prstGeom>
          <a:solidFill>
            <a:schemeClr val="accent2"/>
          </a:solidFill>
          <a:ln>
            <a:noFill/>
          </a:ln>
        </p:spPr>
        <p:txBody>
          <a:bodyPr wrap="square" rtlCol="0" anchor="ctr">
            <a:noAutofit/>
          </a:bodyPr>
          <a:lstStyle/>
          <a:p>
            <a:endParaRPr lang="en-NL" dirty="0">
              <a:solidFill>
                <a:schemeClr val="bg2"/>
              </a:solidFill>
            </a:endParaRPr>
          </a:p>
        </p:txBody>
      </p:sp>
      <p:sp>
        <p:nvSpPr>
          <p:cNvPr id="10" name="Pentagon 9">
            <a:extLst>
              <a:ext uri="{FF2B5EF4-FFF2-40B4-BE49-F238E27FC236}">
                <a16:creationId xmlns:a16="http://schemas.microsoft.com/office/drawing/2014/main" id="{72607D40-CFD3-38EA-738C-DD8716764606}"/>
              </a:ext>
            </a:extLst>
          </p:cNvPr>
          <p:cNvSpPr/>
          <p:nvPr/>
        </p:nvSpPr>
        <p:spPr>
          <a:xfrm>
            <a:off x="6703314" y="2216114"/>
            <a:ext cx="2152859" cy="489655"/>
          </a:xfrm>
          <a:prstGeom prst="homePlate">
            <a:avLst/>
          </a:prstGeom>
          <a:solidFill>
            <a:schemeClr val="accent6"/>
          </a:solidFill>
          <a:ln>
            <a:noFill/>
          </a:ln>
        </p:spPr>
        <p:txBody>
          <a:bodyPr wrap="square" rtlCol="0" anchor="ctr">
            <a:noAutofit/>
          </a:bodyPr>
          <a:lstStyle/>
          <a:p>
            <a:endParaRPr lang="en-NL" dirty="0">
              <a:solidFill>
                <a:schemeClr val="bg1"/>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9872127" y="2216114"/>
            <a:ext cx="2152859" cy="489655"/>
          </a:xfrm>
          <a:prstGeom prst="homePlate">
            <a:avLst/>
          </a:prstGeom>
          <a:solidFill>
            <a:schemeClr val="bg2">
              <a:lumMod val="50000"/>
            </a:schemeClr>
          </a:solidFill>
          <a:ln>
            <a:noFill/>
          </a:ln>
        </p:spPr>
        <p:txBody>
          <a:bodyPr wrap="square" rtlCol="0" anchor="ctr">
            <a:noAutofit/>
          </a:bodyPr>
          <a:lstStyle/>
          <a:p>
            <a:endParaRPr lang="en-NL" dirty="0">
              <a:solidFill>
                <a:schemeClr val="bg1"/>
              </a:solidFill>
            </a:endParaRPr>
          </a:p>
        </p:txBody>
      </p:sp>
      <p:sp>
        <p:nvSpPr>
          <p:cNvPr id="13" name="Text Placeholder 12">
            <a:extLst>
              <a:ext uri="{FF2B5EF4-FFF2-40B4-BE49-F238E27FC236}">
                <a16:creationId xmlns:a16="http://schemas.microsoft.com/office/drawing/2014/main" id="{4F6954F9-AF67-243B-5905-A30E0624ABF2}"/>
              </a:ext>
            </a:extLst>
          </p:cNvPr>
          <p:cNvSpPr>
            <a:spLocks noGrp="1"/>
          </p:cNvSpPr>
          <p:nvPr userDrawn="1">
            <p:ph type="body" sz="quarter" idx="42"/>
          </p:nvPr>
        </p:nvSpPr>
        <p:spPr>
          <a:xfrm>
            <a:off x="3530682" y="3429000"/>
            <a:ext cx="2152859" cy="1979613"/>
          </a:xfrm>
          <a:prstGeom prst="rect">
            <a:avLst/>
          </a:prstGeom>
        </p:spPr>
        <p:txBody>
          <a:bodyPr/>
          <a:lstStyle>
            <a:lvl1pPr rtl="0">
              <a:defRPr/>
            </a:lvl1pPr>
            <a:lvl2pPr rtl="0">
              <a:defRPr/>
            </a:lvl2pPr>
            <a:lvl3pPr rtl="0">
              <a:defRPr/>
            </a:lvl3p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userDrawn="1">
            <p:ph type="body" sz="quarter" idx="43" hasCustomPrompt="1"/>
          </p:nvPr>
        </p:nvSpPr>
        <p:spPr>
          <a:xfrm>
            <a:off x="3530682"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17" name="Text Placeholder 12">
            <a:extLst>
              <a:ext uri="{FF2B5EF4-FFF2-40B4-BE49-F238E27FC236}">
                <a16:creationId xmlns:a16="http://schemas.microsoft.com/office/drawing/2014/main" id="{DF29350A-3EC1-EC8C-9E2B-F38CB9E1DE65}"/>
              </a:ext>
            </a:extLst>
          </p:cNvPr>
          <p:cNvSpPr>
            <a:spLocks noGrp="1"/>
          </p:cNvSpPr>
          <p:nvPr userDrawn="1">
            <p:ph type="body" sz="quarter" idx="44"/>
          </p:nvPr>
        </p:nvSpPr>
        <p:spPr>
          <a:xfrm>
            <a:off x="6695676" y="3429000"/>
            <a:ext cx="2152859" cy="1979613"/>
          </a:xfrm>
          <a:prstGeom prst="rect">
            <a:avLst/>
          </a:prstGeom>
        </p:spPr>
        <p:txBody>
          <a:bodyPr/>
          <a:lstStyle>
            <a:lvl1pPr rtl="0">
              <a:defRPr/>
            </a:lvl1pPr>
            <a:lvl2pPr rtl="0">
              <a:defRPr/>
            </a:lvl2pPr>
            <a:lvl3pPr rtl="0">
              <a:defRPr/>
            </a:lvl3pPr>
          </a:lstStyle>
          <a:p>
            <a:pPr lvl="0"/>
            <a:r>
              <a:rPr lang="en-US" dirty="0"/>
              <a:t>Click to edit Master text styles</a:t>
            </a:r>
          </a:p>
          <a:p>
            <a:pPr lvl="1"/>
            <a:r>
              <a:rPr lang="en-US" dirty="0"/>
              <a:t>Second level</a:t>
            </a:r>
          </a:p>
          <a:p>
            <a:pPr lvl="2"/>
            <a:r>
              <a:rPr lang="en-US" dirty="0"/>
              <a:t>Third level</a:t>
            </a:r>
          </a:p>
        </p:txBody>
      </p:sp>
      <p:sp>
        <p:nvSpPr>
          <p:cNvPr id="19" name="Text Placeholder 12">
            <a:extLst>
              <a:ext uri="{FF2B5EF4-FFF2-40B4-BE49-F238E27FC236}">
                <a16:creationId xmlns:a16="http://schemas.microsoft.com/office/drawing/2014/main" id="{53EBEC60-6761-E69E-D5B5-BD9E67F7B82D}"/>
              </a:ext>
            </a:extLst>
          </p:cNvPr>
          <p:cNvSpPr>
            <a:spLocks noGrp="1"/>
          </p:cNvSpPr>
          <p:nvPr userDrawn="1">
            <p:ph type="body" sz="quarter" idx="45" hasCustomPrompt="1"/>
          </p:nvPr>
        </p:nvSpPr>
        <p:spPr>
          <a:xfrm>
            <a:off x="6695676"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userDrawn="1">
            <p:ph type="body" sz="quarter" idx="48"/>
          </p:nvPr>
        </p:nvSpPr>
        <p:spPr>
          <a:xfrm>
            <a:off x="9860670" y="3429000"/>
            <a:ext cx="2152859" cy="1979613"/>
          </a:xfrm>
          <a:prstGeom prst="rect">
            <a:avLst/>
          </a:prstGeom>
        </p:spPr>
        <p:txBody>
          <a:bodyPr/>
          <a:lstStyle>
            <a:lvl1pPr rtl="0">
              <a:defRPr/>
            </a:lvl1pPr>
            <a:lvl2pPr rtl="0">
              <a:defRPr/>
            </a:lvl2pPr>
            <a:lvl3pPr rtl="0">
              <a:defRPr/>
            </a:lvl3pPr>
          </a:lstStyle>
          <a:p>
            <a:pPr lvl="0"/>
            <a:r>
              <a:rPr lang="en-US" dirty="0"/>
              <a:t>Click to edit Master text styles</a:t>
            </a:r>
          </a:p>
          <a:p>
            <a:pPr lvl="1"/>
            <a:r>
              <a:rPr lang="en-US" dirty="0"/>
              <a:t>Second level</a:t>
            </a:r>
          </a:p>
          <a:p>
            <a:pPr lvl="2"/>
            <a:r>
              <a:rPr lang="en-US" dirty="0"/>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userDrawn="1">
            <p:ph type="body" sz="quarter" idx="49" hasCustomPrompt="1"/>
          </p:nvPr>
        </p:nvSpPr>
        <p:spPr>
          <a:xfrm>
            <a:off x="9860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Tree>
    <p:extLst>
      <p:ext uri="{BB962C8B-B14F-4D97-AF65-F5344CB8AC3E}">
        <p14:creationId xmlns:p14="http://schemas.microsoft.com/office/powerpoint/2010/main" val="17138430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7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876974" cy="1979613"/>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876974"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dirty="0"/>
              <a:t>Header </a:t>
            </a:r>
            <a:r>
              <a:rPr lang="en-US" dirty="0" err="1"/>
              <a:t>avenir</a:t>
            </a:r>
            <a:r>
              <a:rPr lang="en-US" dirty="0"/>
              <a:t> demi </a:t>
            </a:r>
            <a:r>
              <a:rPr lang="he-IL" dirty="0"/>
              <a:t>32</a:t>
            </a:r>
            <a:r>
              <a:rPr lang="en-US" dirty="0" err="1"/>
              <a:t>pt</a:t>
            </a:r>
            <a:endParaRPr lang="en-GB" dirty="0"/>
          </a:p>
        </p:txBody>
      </p:sp>
      <p:sp>
        <p:nvSpPr>
          <p:cNvPr id="3" name="Pentagon 1">
            <a:extLst>
              <a:ext uri="{FF2B5EF4-FFF2-40B4-BE49-F238E27FC236}">
                <a16:creationId xmlns:a16="http://schemas.microsoft.com/office/drawing/2014/main" id="{98A3859A-BE0F-FE39-5557-047D93C434BA}"/>
              </a:ext>
            </a:extLst>
          </p:cNvPr>
          <p:cNvSpPr/>
          <p:nvPr/>
        </p:nvSpPr>
        <p:spPr>
          <a:xfrm>
            <a:off x="365688" y="2216114"/>
            <a:ext cx="2876974" cy="489655"/>
          </a:xfrm>
          <a:prstGeom prst="homePlate">
            <a:avLst/>
          </a:prstGeom>
          <a:solidFill>
            <a:schemeClr val="accent2">
              <a:lumMod val="40000"/>
              <a:lumOff val="60000"/>
            </a:schemeClr>
          </a:solidFill>
          <a:ln>
            <a:noFill/>
          </a:ln>
        </p:spPr>
        <p:txBody>
          <a:bodyPr wrap="square" rtlCol="0" anchor="ctr">
            <a:noAutofit/>
          </a:bodyPr>
          <a:lstStyle/>
          <a:p>
            <a:pPr algn="l"/>
            <a:endParaRPr lang="en-NL" dirty="0">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4497457" y="2216114"/>
            <a:ext cx="2876974" cy="489655"/>
          </a:xfrm>
          <a:prstGeom prst="homePlate">
            <a:avLst/>
          </a:prstGeom>
          <a:solidFill>
            <a:schemeClr val="accent2"/>
          </a:solidFill>
          <a:ln>
            <a:noFill/>
          </a:ln>
        </p:spPr>
        <p:txBody>
          <a:bodyPr wrap="square" rtlCol="0" anchor="ctr">
            <a:noAutofit/>
          </a:bodyPr>
          <a:lstStyle/>
          <a:p>
            <a:endParaRPr lang="en-NL" dirty="0">
              <a:solidFill>
                <a:schemeClr val="bg2"/>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8629226" y="2216114"/>
            <a:ext cx="2876974" cy="489655"/>
          </a:xfrm>
          <a:prstGeom prst="homePlate">
            <a:avLst/>
          </a:prstGeom>
          <a:solidFill>
            <a:schemeClr val="accent6"/>
          </a:solidFill>
          <a:ln>
            <a:noFill/>
          </a:ln>
        </p:spPr>
        <p:txBody>
          <a:bodyPr wrap="square" rtlCol="0" anchor="ctr">
            <a:noAutofit/>
          </a:bodyPr>
          <a:lstStyle/>
          <a:p>
            <a:endParaRPr lang="en-NL" dirty="0">
              <a:solidFill>
                <a:schemeClr val="bg1"/>
              </a:solidFill>
            </a:endParaRPr>
          </a:p>
        </p:txBody>
      </p:sp>
      <p:sp>
        <p:nvSpPr>
          <p:cNvPr id="13" name="Text Placeholder 12">
            <a:extLst>
              <a:ext uri="{FF2B5EF4-FFF2-40B4-BE49-F238E27FC236}">
                <a16:creationId xmlns:a16="http://schemas.microsoft.com/office/drawing/2014/main" id="{4F6954F9-AF67-243B-5905-A30E0624ABF2}"/>
              </a:ext>
            </a:extLst>
          </p:cNvPr>
          <p:cNvSpPr>
            <a:spLocks noGrp="1"/>
          </p:cNvSpPr>
          <p:nvPr userDrawn="1">
            <p:ph type="body" sz="quarter" idx="42"/>
          </p:nvPr>
        </p:nvSpPr>
        <p:spPr>
          <a:xfrm>
            <a:off x="4497457" y="3429000"/>
            <a:ext cx="2876974" cy="1979613"/>
          </a:xfrm>
          <a:prstGeom prst="rect">
            <a:avLst/>
          </a:prstGeom>
        </p:spPr>
        <p:txBody>
          <a:bodyPr/>
          <a:lstStyle>
            <a:lvl1pPr rtl="0">
              <a:defRPr/>
            </a:lvl1pPr>
            <a:lvl2pPr rtl="0">
              <a:defRPr/>
            </a:lvl2pPr>
            <a:lvl3pPr rtl="0">
              <a:defRPr/>
            </a:lvl3p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userDrawn="1">
            <p:ph type="body" sz="quarter" idx="43" hasCustomPrompt="1"/>
          </p:nvPr>
        </p:nvSpPr>
        <p:spPr>
          <a:xfrm>
            <a:off x="4497457" y="3068637"/>
            <a:ext cx="2876974"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userDrawn="1">
            <p:ph type="body" sz="quarter" idx="48"/>
          </p:nvPr>
        </p:nvSpPr>
        <p:spPr>
          <a:xfrm>
            <a:off x="8629226" y="3429000"/>
            <a:ext cx="2876974" cy="1979613"/>
          </a:xfrm>
          <a:prstGeom prst="rect">
            <a:avLst/>
          </a:prstGeom>
        </p:spPr>
        <p:txBody>
          <a:bodyPr/>
          <a:lstStyle>
            <a:lvl1pPr rtl="0">
              <a:defRPr/>
            </a:lvl1pPr>
            <a:lvl2pPr rtl="0">
              <a:defRPr/>
            </a:lvl2pPr>
            <a:lvl3pPr rtl="0">
              <a:defRPr/>
            </a:lvl3pPr>
          </a:lstStyle>
          <a:p>
            <a:pPr lvl="0"/>
            <a:r>
              <a:rPr lang="en-US" dirty="0"/>
              <a:t>Click to edit Master text styles</a:t>
            </a:r>
          </a:p>
          <a:p>
            <a:pPr lvl="1"/>
            <a:r>
              <a:rPr lang="en-US" dirty="0"/>
              <a:t>Second level</a:t>
            </a:r>
          </a:p>
          <a:p>
            <a:pPr lvl="2"/>
            <a:r>
              <a:rPr lang="en-US" dirty="0"/>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userDrawn="1">
            <p:ph type="body" sz="quarter" idx="49" hasCustomPrompt="1"/>
          </p:nvPr>
        </p:nvSpPr>
        <p:spPr>
          <a:xfrm>
            <a:off x="8629226" y="3068637"/>
            <a:ext cx="2876974"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Tree>
    <p:extLst>
      <p:ext uri="{BB962C8B-B14F-4D97-AF65-F5344CB8AC3E}">
        <p14:creationId xmlns:p14="http://schemas.microsoft.com/office/powerpoint/2010/main" val="22476197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4_Single image - 1 line only - Mint">
    <p:bg>
      <p:bgPr>
        <a:solidFill>
          <a:srgbClr val="FAF5F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E1DE1A-FEDF-1BE9-3E03-3E9F8E862D93}"/>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104063" y="0"/>
            <a:ext cx="5087938" cy="6858000"/>
          </a:xfrm>
          <a:prstGeom prst="rect">
            <a:avLst/>
          </a:prstGeom>
        </p:spPr>
      </p:pic>
      <p:pic>
        <p:nvPicPr>
          <p:cNvPr id="10" name="Picture 9">
            <a:extLst>
              <a:ext uri="{FF2B5EF4-FFF2-40B4-BE49-F238E27FC236}">
                <a16:creationId xmlns:a16="http://schemas.microsoft.com/office/drawing/2014/main" id="{5F750CDF-31AB-E8C1-CF42-CAD926A89172}"/>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flipV="1">
            <a:off x="7918189" y="1414465"/>
            <a:ext cx="3699399" cy="4029075"/>
          </a:xfrm>
          <a:custGeom>
            <a:avLst/>
            <a:gdLst>
              <a:gd name="csX0" fmla="*/ 1154403 w 3699399"/>
              <a:gd name="csY0" fmla="*/ 840550 h 4029075"/>
              <a:gd name="csX1" fmla="*/ 1154405 w 3699399"/>
              <a:gd name="csY1" fmla="*/ 840378 h 4029075"/>
              <a:gd name="csX2" fmla="*/ 1154355 w 3699399"/>
              <a:gd name="csY2" fmla="*/ 840543 h 4029075"/>
              <a:gd name="csX3" fmla="*/ 1154867 w 3699399"/>
              <a:gd name="csY3" fmla="*/ 840612 h 4029075"/>
              <a:gd name="csX4" fmla="*/ 1154403 w 3699399"/>
              <a:gd name="csY4" fmla="*/ 840550 h 4029075"/>
              <a:gd name="csX5" fmla="*/ 1154402 w 3699399"/>
              <a:gd name="csY5" fmla="*/ 840608 h 4029075"/>
              <a:gd name="csX6" fmla="*/ 3184402 w 3699399"/>
              <a:gd name="csY6" fmla="*/ 2029099 h 4029075"/>
              <a:gd name="csX7" fmla="*/ 3699399 w 3699399"/>
              <a:gd name="csY7" fmla="*/ 1211982 h 4029075"/>
              <a:gd name="csX8" fmla="*/ 1629275 w 3699399"/>
              <a:gd name="csY8" fmla="*/ 0 h 4029075"/>
              <a:gd name="csX9" fmla="*/ 1400005 w 3699399"/>
              <a:gd name="csY9" fmla="*/ 335914 h 4029075"/>
              <a:gd name="csX10" fmla="*/ 1154405 w 3699399"/>
              <a:gd name="csY10" fmla="*/ 840378 h 4029075"/>
              <a:gd name="csX11" fmla="*/ 1154640 w 3699399"/>
              <a:gd name="csY11" fmla="*/ 840149 h 4029075"/>
              <a:gd name="csX12" fmla="*/ 3184402 w 3699399"/>
              <a:gd name="csY12" fmla="*/ 2029099 h 4029075"/>
              <a:gd name="csX13" fmla="*/ 566152 w 3699399"/>
              <a:gd name="csY13" fmla="*/ 3220887 h 4029075"/>
              <a:gd name="csX14" fmla="*/ 1131226 w 3699399"/>
              <a:gd name="csY14" fmla="*/ 3179359 h 4029075"/>
              <a:gd name="csX15" fmla="*/ 1037129 w 3699399"/>
              <a:gd name="csY15" fmla="*/ 2877570 h 4029075"/>
              <a:gd name="csX16" fmla="*/ 1004878 w 3699399"/>
              <a:gd name="csY16" fmla="*/ 1335172 h 4029075"/>
              <a:gd name="csX17" fmla="*/ 1154355 w 3699399"/>
              <a:gd name="csY17" fmla="*/ 840543 h 4029075"/>
              <a:gd name="csX18" fmla="*/ 875988 w 3699399"/>
              <a:gd name="csY18" fmla="*/ 802972 h 4029075"/>
              <a:gd name="csX19" fmla="*/ 590240 w 3699399"/>
              <a:gd name="csY19" fmla="*/ 788316 h 4029075"/>
              <a:gd name="csX20" fmla="*/ 183273 w 3699399"/>
              <a:gd name="csY20" fmla="*/ 808702 h 4029075"/>
              <a:gd name="csX21" fmla="*/ 160124 w 3699399"/>
              <a:gd name="csY21" fmla="*/ 3192751 h 4029075"/>
              <a:gd name="csX22" fmla="*/ 566152 w 3699399"/>
              <a:gd name="csY22" fmla="*/ 3220887 h 4029075"/>
              <a:gd name="csX23" fmla="*/ 1587588 w 3699399"/>
              <a:gd name="csY23" fmla="*/ 4029075 h 4029075"/>
              <a:gd name="csX24" fmla="*/ 3683200 w 3699399"/>
              <a:gd name="csY24" fmla="*/ 2856108 h 4029075"/>
              <a:gd name="csX25" fmla="*/ 3184168 w 3699399"/>
              <a:gd name="csY25" fmla="*/ 2029324 h 4029075"/>
              <a:gd name="csX26" fmla="*/ 1131226 w 3699399"/>
              <a:gd name="csY26" fmla="*/ 3179356 h 4029075"/>
              <a:gd name="csX27" fmla="*/ 1587588 w 3699399"/>
              <a:gd name="csY27" fmla="*/ 4029075 h 40290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3699399" h="4029075">
                <a:moveTo>
                  <a:pt x="1154403" y="840550"/>
                </a:moveTo>
                <a:lnTo>
                  <a:pt x="1154405" y="840378"/>
                </a:lnTo>
                <a:lnTo>
                  <a:pt x="1154355" y="840543"/>
                </a:lnTo>
                <a:close/>
                <a:moveTo>
                  <a:pt x="1154867" y="840612"/>
                </a:moveTo>
                <a:lnTo>
                  <a:pt x="1154403" y="840550"/>
                </a:lnTo>
                <a:lnTo>
                  <a:pt x="1154402" y="840608"/>
                </a:lnTo>
                <a:close/>
                <a:moveTo>
                  <a:pt x="3184402" y="2029099"/>
                </a:moveTo>
                <a:cubicBezTo>
                  <a:pt x="3393197" y="1784274"/>
                  <a:pt x="3567532" y="1509308"/>
                  <a:pt x="3699399" y="1211982"/>
                </a:cubicBezTo>
                <a:cubicBezTo>
                  <a:pt x="3147826" y="631746"/>
                  <a:pt x="2434302" y="203877"/>
                  <a:pt x="1629275" y="0"/>
                </a:cubicBezTo>
                <a:cubicBezTo>
                  <a:pt x="1546369" y="107134"/>
                  <a:pt x="1469715" y="218948"/>
                  <a:pt x="1400005" y="335914"/>
                </a:cubicBezTo>
                <a:cubicBezTo>
                  <a:pt x="1303032" y="498610"/>
                  <a:pt x="1221623" y="667461"/>
                  <a:pt x="1154405" y="840378"/>
                </a:cubicBezTo>
                <a:lnTo>
                  <a:pt x="1154640" y="840149"/>
                </a:lnTo>
                <a:cubicBezTo>
                  <a:pt x="1969574" y="984498"/>
                  <a:pt x="2683274" y="1418143"/>
                  <a:pt x="3184402" y="2029099"/>
                </a:cubicBezTo>
                <a:close/>
                <a:moveTo>
                  <a:pt x="566152" y="3220887"/>
                </a:moveTo>
                <a:cubicBezTo>
                  <a:pt x="758557" y="3222721"/>
                  <a:pt x="947152" y="3208340"/>
                  <a:pt x="1131226" y="3179359"/>
                </a:cubicBezTo>
                <a:cubicBezTo>
                  <a:pt x="1095565" y="3080802"/>
                  <a:pt x="1063889" y="2980204"/>
                  <a:pt x="1037129" y="2877570"/>
                </a:cubicBezTo>
                <a:cubicBezTo>
                  <a:pt x="903572" y="2364118"/>
                  <a:pt x="894768" y="1838598"/>
                  <a:pt x="1004878" y="1335172"/>
                </a:cubicBezTo>
                <a:lnTo>
                  <a:pt x="1154355" y="840543"/>
                </a:lnTo>
                <a:lnTo>
                  <a:pt x="875988" y="802972"/>
                </a:lnTo>
                <a:cubicBezTo>
                  <a:pt x="781847" y="794187"/>
                  <a:pt x="686557" y="789234"/>
                  <a:pt x="590240" y="788316"/>
                </a:cubicBezTo>
                <a:cubicBezTo>
                  <a:pt x="452640" y="787004"/>
                  <a:pt x="316828" y="794029"/>
                  <a:pt x="183273" y="808702"/>
                </a:cubicBezTo>
                <a:cubicBezTo>
                  <a:pt x="-57392" y="1597467"/>
                  <a:pt x="-56794" y="2424583"/>
                  <a:pt x="160124" y="3192751"/>
                </a:cubicBezTo>
                <a:cubicBezTo>
                  <a:pt x="293135" y="3209965"/>
                  <a:pt x="428556" y="3219575"/>
                  <a:pt x="566152" y="3220887"/>
                </a:cubicBezTo>
                <a:close/>
                <a:moveTo>
                  <a:pt x="1587588" y="4029075"/>
                </a:moveTo>
                <a:cubicBezTo>
                  <a:pt x="2397355" y="3840821"/>
                  <a:pt x="3119988" y="3426410"/>
                  <a:pt x="3683200" y="2856108"/>
                </a:cubicBezTo>
                <a:cubicBezTo>
                  <a:pt x="3557131" y="2556323"/>
                  <a:pt x="3388168" y="2278085"/>
                  <a:pt x="3184168" y="2029324"/>
                </a:cubicBezTo>
                <a:cubicBezTo>
                  <a:pt x="2671034" y="2630612"/>
                  <a:pt x="1948810" y="3050801"/>
                  <a:pt x="1131226" y="3179356"/>
                </a:cubicBezTo>
                <a:cubicBezTo>
                  <a:pt x="1242302" y="3485931"/>
                  <a:pt x="1396270" y="3771192"/>
                  <a:pt x="1587588" y="4029075"/>
                </a:cubicBezTo>
                <a:close/>
              </a:path>
            </a:pathLst>
          </a:custGeom>
        </p:spPr>
      </p:pic>
      <p:sp>
        <p:nvSpPr>
          <p:cNvPr id="6" name="Rectangle 5">
            <a:extLst>
              <a:ext uri="{FF2B5EF4-FFF2-40B4-BE49-F238E27FC236}">
                <a16:creationId xmlns:a16="http://schemas.microsoft.com/office/drawing/2014/main" id="{A87C1EC7-2E13-80DF-8969-71DEFD132096}"/>
              </a:ext>
            </a:extLst>
          </p:cNvPr>
          <p:cNvSpPr/>
          <p:nvPr userDrawn="1"/>
        </p:nvSpPr>
        <p:spPr>
          <a:xfrm>
            <a:off x="7104063" y="0"/>
            <a:ext cx="5087937" cy="6858000"/>
          </a:xfrm>
          <a:prstGeom prst="rect">
            <a:avLst/>
          </a:prstGeom>
          <a:gradFill flip="none" rotWithShape="1">
            <a:gsLst>
              <a:gs pos="0">
                <a:schemeClr val="tx1">
                  <a:alpha val="7000"/>
                </a:schemeClr>
              </a:gs>
              <a:gs pos="49500">
                <a:srgbClr val="000000">
                  <a:alpha val="25000"/>
                </a:srgbClr>
              </a:gs>
              <a:gs pos="100000">
                <a:schemeClr val="tx1">
                  <a:alpha val="47000"/>
                </a:schemeClr>
              </a:gs>
            </a:gsLst>
            <a:lin ang="5400000" scaled="1"/>
            <a:tileRect/>
          </a:gradFill>
          <a:ln>
            <a:noFill/>
          </a:ln>
        </p:spPr>
        <p:txBody>
          <a:bodyPr wrap="square" rtlCol="0" anchor="ctr">
            <a:noAutofit/>
          </a:bodyPr>
          <a:lstStyle/>
          <a:p>
            <a:pPr algn="l"/>
            <a:endParaRPr lang="en-IN">
              <a:solidFill>
                <a:schemeClr val="bg1"/>
              </a:solidFill>
            </a:endParaRPr>
          </a:p>
        </p:txBody>
      </p:sp>
      <p:pic>
        <p:nvPicPr>
          <p:cNvPr id="13" name="Graphic 12">
            <a:extLst>
              <a:ext uri="{FF2B5EF4-FFF2-40B4-BE49-F238E27FC236}">
                <a16:creationId xmlns:a16="http://schemas.microsoft.com/office/drawing/2014/main" id="{AEBA3B9D-EFAF-C82D-5545-446352BE1A9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0864" y="517645"/>
            <a:ext cx="1860650" cy="333729"/>
          </a:xfrm>
          <a:prstGeom prst="rect">
            <a:avLst/>
          </a:prstGeom>
        </p:spPr>
      </p:pic>
      <p:pic>
        <p:nvPicPr>
          <p:cNvPr id="68" name="Graphic 67">
            <a:extLst>
              <a:ext uri="{FF2B5EF4-FFF2-40B4-BE49-F238E27FC236}">
                <a16:creationId xmlns:a16="http://schemas.microsoft.com/office/drawing/2014/main" id="{D442F23D-816F-0119-390A-1A6DBC1ABCA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82496" y="485575"/>
            <a:ext cx="1323250" cy="397870"/>
          </a:xfrm>
          <a:prstGeom prst="rect">
            <a:avLst/>
          </a:prstGeom>
        </p:spPr>
      </p:pic>
      <p:pic>
        <p:nvPicPr>
          <p:cNvPr id="2" name="Graphic 1">
            <a:extLst>
              <a:ext uri="{FF2B5EF4-FFF2-40B4-BE49-F238E27FC236}">
                <a16:creationId xmlns:a16="http://schemas.microsoft.com/office/drawing/2014/main" id="{E0CFD6CD-0118-48FC-B0D7-AD8A79C3207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82496" y="485575"/>
            <a:ext cx="1323250" cy="397870"/>
          </a:xfrm>
          <a:prstGeom prst="rect">
            <a:avLst/>
          </a:prstGeom>
        </p:spPr>
      </p:pic>
      <p:sp>
        <p:nvSpPr>
          <p:cNvPr id="8" name="Text Placeholder 9">
            <a:extLst>
              <a:ext uri="{FF2B5EF4-FFF2-40B4-BE49-F238E27FC236}">
                <a16:creationId xmlns:a16="http://schemas.microsoft.com/office/drawing/2014/main" id="{3C71A059-E6AB-BF30-242F-66896337C137}"/>
              </a:ext>
            </a:extLst>
          </p:cNvPr>
          <p:cNvSpPr>
            <a:spLocks noGrp="1"/>
          </p:cNvSpPr>
          <p:nvPr>
            <p:ph type="body" sz="quarter" idx="16" hasCustomPrompt="1"/>
          </p:nvPr>
        </p:nvSpPr>
        <p:spPr>
          <a:xfrm>
            <a:off x="550864" y="2514600"/>
            <a:ext cx="5616574" cy="1496862"/>
          </a:xfrm>
          <a:prstGeom prst="rect">
            <a:avLst/>
          </a:prstGeom>
        </p:spPr>
        <p:txBody>
          <a:bodyPr lIns="0" tIns="36000" rIns="0" bIns="0" anchor="b" anchorCtr="0">
            <a:noAutofit/>
          </a:bodyPr>
          <a:lstStyle>
            <a:lvl1pPr marL="0" indent="0" algn="l">
              <a:lnSpc>
                <a:spcPct val="85000"/>
              </a:lnSpc>
              <a:spcBef>
                <a:spcPts val="0"/>
              </a:spcBef>
              <a:buNone/>
              <a:defRPr sz="3600">
                <a:solidFill>
                  <a:schemeClr val="accent6"/>
                </a:solidFill>
                <a:latin typeface="+mj-lt"/>
              </a:defRPr>
            </a:lvl1pPr>
          </a:lstStyle>
          <a:p>
            <a:pPr lvl="0"/>
            <a:r>
              <a:rPr lang="en-US"/>
              <a:t>Simple cover two or three line title lorem ipsum 36pt</a:t>
            </a:r>
          </a:p>
        </p:txBody>
      </p:sp>
      <p:sp>
        <p:nvSpPr>
          <p:cNvPr id="9" name="Text Placeholder 9">
            <a:extLst>
              <a:ext uri="{FF2B5EF4-FFF2-40B4-BE49-F238E27FC236}">
                <a16:creationId xmlns:a16="http://schemas.microsoft.com/office/drawing/2014/main" id="{FED14B45-4312-06A3-D350-EC19630AFC3F}"/>
              </a:ext>
            </a:extLst>
          </p:cNvPr>
          <p:cNvSpPr>
            <a:spLocks noGrp="1"/>
          </p:cNvSpPr>
          <p:nvPr>
            <p:ph type="body" sz="quarter" idx="17" hasCustomPrompt="1"/>
          </p:nvPr>
        </p:nvSpPr>
        <p:spPr>
          <a:xfrm>
            <a:off x="550864" y="4095818"/>
            <a:ext cx="5616574" cy="281703"/>
          </a:xfrm>
          <a:prstGeom prst="rect">
            <a:avLst/>
          </a:prstGeom>
        </p:spPr>
        <p:txBody>
          <a:bodyPr lIns="0" tIns="36000" rIns="0" bIns="0" anchor="b" anchorCtr="0">
            <a:noAutofit/>
          </a:bodyPr>
          <a:lstStyle>
            <a:lvl1pPr marL="0" indent="0" algn="l">
              <a:lnSpc>
                <a:spcPct val="85000"/>
              </a:lnSpc>
              <a:buNone/>
              <a:defRPr sz="2400">
                <a:solidFill>
                  <a:schemeClr val="tx1"/>
                </a:solidFill>
                <a:latin typeface="+mn-lt"/>
              </a:defRPr>
            </a:lvl1pPr>
          </a:lstStyle>
          <a:p>
            <a:pPr lvl="0"/>
            <a:r>
              <a:rPr lang="en-US"/>
              <a:t>Presentation subtitle here</a:t>
            </a:r>
          </a:p>
        </p:txBody>
      </p:sp>
      <p:sp>
        <p:nvSpPr>
          <p:cNvPr id="11" name="Text Placeholder 9">
            <a:extLst>
              <a:ext uri="{FF2B5EF4-FFF2-40B4-BE49-F238E27FC236}">
                <a16:creationId xmlns:a16="http://schemas.microsoft.com/office/drawing/2014/main" id="{0320E4DC-2086-A329-BD0C-91AEC4E7843C}"/>
              </a:ext>
            </a:extLst>
          </p:cNvPr>
          <p:cNvSpPr>
            <a:spLocks noGrp="1"/>
          </p:cNvSpPr>
          <p:nvPr>
            <p:ph type="body" sz="quarter" idx="15" hasCustomPrompt="1"/>
          </p:nvPr>
        </p:nvSpPr>
        <p:spPr>
          <a:xfrm>
            <a:off x="587438" y="4919303"/>
            <a:ext cx="5584522" cy="221599"/>
          </a:xfrm>
          <a:prstGeom prst="rect">
            <a:avLst/>
          </a:prstGeom>
        </p:spPr>
        <p:txBody>
          <a:bodyPr lIns="0" tIns="0" rIns="0" bIns="0">
            <a:noAutofit/>
          </a:bodyPr>
          <a:lstStyle>
            <a:lvl1pPr marL="0" indent="0" algn="l">
              <a:lnSpc>
                <a:spcPct val="90000"/>
              </a:lnSpc>
              <a:buNone/>
              <a:defRPr sz="1600" baseline="0">
                <a:solidFill>
                  <a:schemeClr val="tx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8795633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Dark Image - Agenda_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584845-2D0C-B166-A31E-DCE51E304B13}"/>
              </a:ext>
            </a:extLst>
          </p:cNvPr>
          <p:cNvPicPr>
            <a:picLocks noChangeAspect="1"/>
          </p:cNvPicPr>
          <p:nvPr userDrawn="1"/>
        </p:nvPicPr>
        <p:blipFill>
          <a:blip r:embed="rId2"/>
          <a:srcRect r="19290"/>
          <a:stretch>
            <a:fillRect/>
          </a:stretch>
        </p:blipFill>
        <p:spPr>
          <a:xfrm>
            <a:off x="1" y="0"/>
            <a:ext cx="4151313" cy="6858000"/>
          </a:xfrm>
          <a:custGeom>
            <a:avLst/>
            <a:gdLst>
              <a:gd name="csX0" fmla="*/ 0 w 4151313"/>
              <a:gd name="csY0" fmla="*/ 0 h 6858000"/>
              <a:gd name="csX1" fmla="*/ 4151313 w 4151313"/>
              <a:gd name="csY1" fmla="*/ 0 h 6858000"/>
              <a:gd name="csX2" fmla="*/ 4151313 w 4151313"/>
              <a:gd name="csY2" fmla="*/ 6858000 h 6858000"/>
              <a:gd name="csX3" fmla="*/ 0 w 4151313"/>
              <a:gd name="csY3" fmla="*/ 6858000 h 6858000"/>
            </a:gdLst>
            <a:ahLst/>
            <a:cxnLst>
              <a:cxn ang="0">
                <a:pos x="csX0" y="csY0"/>
              </a:cxn>
              <a:cxn ang="0">
                <a:pos x="csX1" y="csY1"/>
              </a:cxn>
              <a:cxn ang="0">
                <a:pos x="csX2" y="csY2"/>
              </a:cxn>
              <a:cxn ang="0">
                <a:pos x="csX3" y="csY3"/>
              </a:cxn>
            </a:cxnLst>
            <a:rect l="l" t="t" r="r" b="b"/>
            <a:pathLst>
              <a:path w="4151313" h="6858000">
                <a:moveTo>
                  <a:pt x="0" y="0"/>
                </a:moveTo>
                <a:lnTo>
                  <a:pt x="4151313" y="0"/>
                </a:lnTo>
                <a:lnTo>
                  <a:pt x="4151313" y="6858000"/>
                </a:lnTo>
                <a:lnTo>
                  <a:pt x="0" y="6858000"/>
                </a:lnTo>
                <a:close/>
              </a:path>
            </a:pathLst>
          </a:custGeom>
        </p:spPr>
      </p:pic>
      <p:pic>
        <p:nvPicPr>
          <p:cNvPr id="16" name="Graphic 15">
            <a:extLst>
              <a:ext uri="{FF2B5EF4-FFF2-40B4-BE49-F238E27FC236}">
                <a16:creationId xmlns:a16="http://schemas.microsoft.com/office/drawing/2014/main" id="{672C509C-325E-8FBC-88FD-8F29EB5BDB8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4" y="6455269"/>
            <a:ext cx="2416810" cy="223520"/>
          </a:xfrm>
          <a:prstGeom prst="rect">
            <a:avLst/>
          </a:prstGeom>
        </p:spPr>
      </p:pic>
      <p:sp>
        <p:nvSpPr>
          <p:cNvPr id="3" name="Text Placeholder 12">
            <a:extLst>
              <a:ext uri="{FF2B5EF4-FFF2-40B4-BE49-F238E27FC236}">
                <a16:creationId xmlns:a16="http://schemas.microsoft.com/office/drawing/2014/main" id="{6ABCF479-60C4-0DF6-96ED-879A861B2AFA}"/>
              </a:ext>
            </a:extLst>
          </p:cNvPr>
          <p:cNvSpPr>
            <a:spLocks noGrp="1"/>
          </p:cNvSpPr>
          <p:nvPr>
            <p:ph type="body" sz="quarter" idx="21" hasCustomPrompt="1"/>
          </p:nvPr>
        </p:nvSpPr>
        <p:spPr>
          <a:xfrm>
            <a:off x="550864" y="703134"/>
            <a:ext cx="2808286" cy="539751"/>
          </a:xfrm>
        </p:spPr>
        <p:txBody>
          <a:bodyPr tIns="0" anchor="t" anchorCtr="0"/>
          <a:lstStyle>
            <a:lvl1pPr marL="0" indent="0" algn="l">
              <a:lnSpc>
                <a:spcPct val="85000"/>
              </a:lnSpc>
              <a:buNone/>
              <a:defRPr sz="3600" spc="0" baseline="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Agenda</a:t>
            </a:r>
          </a:p>
        </p:txBody>
      </p:sp>
      <p:sp>
        <p:nvSpPr>
          <p:cNvPr id="5" name="Rectangle 4"/>
          <p:cNvSpPr/>
          <p:nvPr userDrawn="1"/>
        </p:nvSpPr>
        <p:spPr>
          <a:xfrm>
            <a:off x="-1" y="4646538"/>
            <a:ext cx="4151313" cy="2211462"/>
          </a:xfrm>
          <a:prstGeom prst="rect">
            <a:avLst/>
          </a:prstGeom>
          <a:gradFill flip="none" rotWithShape="1">
            <a:gsLst>
              <a:gs pos="67958">
                <a:schemeClr val="bg1">
                  <a:alpha val="24000"/>
                </a:schemeClr>
              </a:gs>
              <a:gs pos="26000">
                <a:schemeClr val="bg1">
                  <a:alpha val="0"/>
                </a:schemeClr>
              </a:gs>
              <a:gs pos="100000">
                <a:schemeClr val="bg1">
                  <a:alpha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1"/>
            <a:endParaRPr lang="en-US"/>
          </a:p>
        </p:txBody>
      </p:sp>
      <p:pic>
        <p:nvPicPr>
          <p:cNvPr id="7" name="Graphic 6">
            <a:extLst>
              <a:ext uri="{FF2B5EF4-FFF2-40B4-BE49-F238E27FC236}">
                <a16:creationId xmlns:a16="http://schemas.microsoft.com/office/drawing/2014/main" id="{60E4BA98-EBD8-08EA-CCA2-6C45D7C1C34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4" y="6455269"/>
            <a:ext cx="2416810" cy="223520"/>
          </a:xfrm>
          <a:prstGeom prst="rect">
            <a:avLst/>
          </a:prstGeom>
        </p:spPr>
      </p:pic>
      <p:sp>
        <p:nvSpPr>
          <p:cNvPr id="4" name="Text Placeholder 9">
            <a:extLst>
              <a:ext uri="{FF2B5EF4-FFF2-40B4-BE49-F238E27FC236}">
                <a16:creationId xmlns:a16="http://schemas.microsoft.com/office/drawing/2014/main" id="{25F146E2-DB15-48F6-29E8-B9804DA48902}"/>
              </a:ext>
            </a:extLst>
          </p:cNvPr>
          <p:cNvSpPr>
            <a:spLocks noGrp="1"/>
          </p:cNvSpPr>
          <p:nvPr>
            <p:ph type="body" sz="quarter" idx="13" hasCustomPrompt="1"/>
          </p:nvPr>
        </p:nvSpPr>
        <p:spPr>
          <a:xfrm>
            <a:off x="4692650" y="728663"/>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1 avenir pro 18pt</a:t>
            </a:r>
            <a:endParaRPr lang="en-GB"/>
          </a:p>
        </p:txBody>
      </p:sp>
      <p:sp>
        <p:nvSpPr>
          <p:cNvPr id="6" name="Text Placeholder 12">
            <a:extLst>
              <a:ext uri="{FF2B5EF4-FFF2-40B4-BE49-F238E27FC236}">
                <a16:creationId xmlns:a16="http://schemas.microsoft.com/office/drawing/2014/main" id="{B08BB511-6597-E423-555A-39F8DD1DC0ED}"/>
              </a:ext>
            </a:extLst>
          </p:cNvPr>
          <p:cNvSpPr>
            <a:spLocks noGrp="1"/>
          </p:cNvSpPr>
          <p:nvPr>
            <p:ph type="body" sz="quarter" idx="15" hasCustomPrompt="1"/>
          </p:nvPr>
        </p:nvSpPr>
        <p:spPr>
          <a:xfrm>
            <a:off x="4692650" y="1042484"/>
            <a:ext cx="6948488" cy="246221"/>
          </a:xfrm>
        </p:spPr>
        <p:txBody>
          <a:bodyPr>
            <a:spAutoFit/>
          </a:bodyPr>
          <a:lstStyle>
            <a:lvl1pPr marL="0" indent="0">
              <a:buNone/>
              <a:defRPr sz="1600"/>
            </a:lvl1pPr>
          </a:lstStyle>
          <a:p>
            <a:pPr lvl="0"/>
            <a:r>
              <a:rPr lang="en-US"/>
              <a:t>Sub Title</a:t>
            </a:r>
            <a:endParaRPr lang="en-GB"/>
          </a:p>
        </p:txBody>
      </p:sp>
      <p:sp>
        <p:nvSpPr>
          <p:cNvPr id="8" name="Text Placeholder 9">
            <a:extLst>
              <a:ext uri="{FF2B5EF4-FFF2-40B4-BE49-F238E27FC236}">
                <a16:creationId xmlns:a16="http://schemas.microsoft.com/office/drawing/2014/main" id="{E73B20E0-EB33-8C70-D781-20DA50CFE52B}"/>
              </a:ext>
            </a:extLst>
          </p:cNvPr>
          <p:cNvSpPr>
            <a:spLocks noGrp="1"/>
          </p:cNvSpPr>
          <p:nvPr>
            <p:ph type="body" sz="quarter" idx="22" hasCustomPrompt="1"/>
          </p:nvPr>
        </p:nvSpPr>
        <p:spPr>
          <a:xfrm>
            <a:off x="4692650" y="1682526"/>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2 avenir pro 18pt</a:t>
            </a:r>
            <a:endParaRPr lang="en-GB"/>
          </a:p>
        </p:txBody>
      </p:sp>
      <p:sp>
        <p:nvSpPr>
          <p:cNvPr id="9" name="Text Placeholder 12">
            <a:extLst>
              <a:ext uri="{FF2B5EF4-FFF2-40B4-BE49-F238E27FC236}">
                <a16:creationId xmlns:a16="http://schemas.microsoft.com/office/drawing/2014/main" id="{25B8AAD1-4687-1B39-255E-199957025FA2}"/>
              </a:ext>
            </a:extLst>
          </p:cNvPr>
          <p:cNvSpPr>
            <a:spLocks noGrp="1"/>
          </p:cNvSpPr>
          <p:nvPr>
            <p:ph type="body" sz="quarter" idx="23" hasCustomPrompt="1"/>
          </p:nvPr>
        </p:nvSpPr>
        <p:spPr>
          <a:xfrm>
            <a:off x="4692650" y="1996347"/>
            <a:ext cx="6948488" cy="246221"/>
          </a:xfrm>
        </p:spPr>
        <p:txBody>
          <a:bodyPr>
            <a:spAutoFit/>
          </a:bodyPr>
          <a:lstStyle>
            <a:lvl1pPr marL="0" indent="0">
              <a:buNone/>
              <a:defRPr sz="1600"/>
            </a:lvl1pPr>
          </a:lstStyle>
          <a:p>
            <a:pPr lvl="0"/>
            <a:r>
              <a:rPr lang="en-US"/>
              <a:t>Sub Title</a:t>
            </a:r>
            <a:endParaRPr lang="en-GB"/>
          </a:p>
        </p:txBody>
      </p:sp>
      <p:sp>
        <p:nvSpPr>
          <p:cNvPr id="10" name="Text Placeholder 9">
            <a:extLst>
              <a:ext uri="{FF2B5EF4-FFF2-40B4-BE49-F238E27FC236}">
                <a16:creationId xmlns:a16="http://schemas.microsoft.com/office/drawing/2014/main" id="{EB57F8EE-B5C6-D1E9-B938-FA846A95A32B}"/>
              </a:ext>
            </a:extLst>
          </p:cNvPr>
          <p:cNvSpPr>
            <a:spLocks noGrp="1"/>
          </p:cNvSpPr>
          <p:nvPr>
            <p:ph type="body" sz="quarter" idx="24" hasCustomPrompt="1"/>
          </p:nvPr>
        </p:nvSpPr>
        <p:spPr>
          <a:xfrm>
            <a:off x="4692650" y="2670530"/>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3 avenir pro 18pt</a:t>
            </a:r>
            <a:endParaRPr lang="en-GB"/>
          </a:p>
        </p:txBody>
      </p:sp>
      <p:sp>
        <p:nvSpPr>
          <p:cNvPr id="12" name="Text Placeholder 12">
            <a:extLst>
              <a:ext uri="{FF2B5EF4-FFF2-40B4-BE49-F238E27FC236}">
                <a16:creationId xmlns:a16="http://schemas.microsoft.com/office/drawing/2014/main" id="{43D18194-714A-0139-BEF1-024A05BD5EF1}"/>
              </a:ext>
            </a:extLst>
          </p:cNvPr>
          <p:cNvSpPr>
            <a:spLocks noGrp="1"/>
          </p:cNvSpPr>
          <p:nvPr>
            <p:ph type="body" sz="quarter" idx="25" hasCustomPrompt="1"/>
          </p:nvPr>
        </p:nvSpPr>
        <p:spPr>
          <a:xfrm>
            <a:off x="4692650" y="2984351"/>
            <a:ext cx="6948488" cy="246221"/>
          </a:xfrm>
        </p:spPr>
        <p:txBody>
          <a:bodyPr>
            <a:spAutoFit/>
          </a:bodyPr>
          <a:lstStyle>
            <a:lvl1pPr marL="0" indent="0">
              <a:buNone/>
              <a:defRPr sz="1600"/>
            </a:lvl1pPr>
          </a:lstStyle>
          <a:p>
            <a:pPr lvl="0"/>
            <a:r>
              <a:rPr lang="en-US"/>
              <a:t>Sub Title</a:t>
            </a:r>
            <a:endParaRPr lang="en-GB"/>
          </a:p>
        </p:txBody>
      </p:sp>
      <p:sp>
        <p:nvSpPr>
          <p:cNvPr id="13" name="Text Placeholder 9">
            <a:extLst>
              <a:ext uri="{FF2B5EF4-FFF2-40B4-BE49-F238E27FC236}">
                <a16:creationId xmlns:a16="http://schemas.microsoft.com/office/drawing/2014/main" id="{AC676434-CB80-BDF2-2B39-FB7BF3F38B02}"/>
              </a:ext>
            </a:extLst>
          </p:cNvPr>
          <p:cNvSpPr>
            <a:spLocks noGrp="1"/>
          </p:cNvSpPr>
          <p:nvPr>
            <p:ph type="body" sz="quarter" idx="26" hasCustomPrompt="1"/>
          </p:nvPr>
        </p:nvSpPr>
        <p:spPr>
          <a:xfrm>
            <a:off x="4692650" y="3658534"/>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4 avenir pro 18pt</a:t>
            </a:r>
            <a:endParaRPr lang="en-GB"/>
          </a:p>
        </p:txBody>
      </p:sp>
      <p:sp>
        <p:nvSpPr>
          <p:cNvPr id="14" name="Text Placeholder 12">
            <a:extLst>
              <a:ext uri="{FF2B5EF4-FFF2-40B4-BE49-F238E27FC236}">
                <a16:creationId xmlns:a16="http://schemas.microsoft.com/office/drawing/2014/main" id="{489CC10D-641F-B04F-0700-892522E43C35}"/>
              </a:ext>
            </a:extLst>
          </p:cNvPr>
          <p:cNvSpPr>
            <a:spLocks noGrp="1"/>
          </p:cNvSpPr>
          <p:nvPr>
            <p:ph type="body" sz="quarter" idx="27" hasCustomPrompt="1"/>
          </p:nvPr>
        </p:nvSpPr>
        <p:spPr>
          <a:xfrm>
            <a:off x="4692650" y="3972355"/>
            <a:ext cx="6948488" cy="246221"/>
          </a:xfrm>
        </p:spPr>
        <p:txBody>
          <a:bodyPr>
            <a:spAutoFit/>
          </a:bodyPr>
          <a:lstStyle>
            <a:lvl1pPr marL="0" indent="0">
              <a:buNone/>
              <a:defRPr sz="1600"/>
            </a:lvl1pPr>
          </a:lstStyle>
          <a:p>
            <a:pPr lvl="0"/>
            <a:r>
              <a:rPr lang="en-US"/>
              <a:t>Sub Title</a:t>
            </a:r>
            <a:endParaRPr lang="en-GB"/>
          </a:p>
        </p:txBody>
      </p:sp>
      <p:sp>
        <p:nvSpPr>
          <p:cNvPr id="21" name="Text Placeholder 9">
            <a:extLst>
              <a:ext uri="{FF2B5EF4-FFF2-40B4-BE49-F238E27FC236}">
                <a16:creationId xmlns:a16="http://schemas.microsoft.com/office/drawing/2014/main" id="{89E4E83C-B58B-739C-BA5C-2F66879D01E8}"/>
              </a:ext>
            </a:extLst>
          </p:cNvPr>
          <p:cNvSpPr>
            <a:spLocks noGrp="1"/>
          </p:cNvSpPr>
          <p:nvPr>
            <p:ph type="body" sz="quarter" idx="28" hasCustomPrompt="1"/>
          </p:nvPr>
        </p:nvSpPr>
        <p:spPr>
          <a:xfrm>
            <a:off x="4692650" y="4646538"/>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5 avenir pro 18pt</a:t>
            </a:r>
            <a:endParaRPr lang="en-GB"/>
          </a:p>
        </p:txBody>
      </p:sp>
      <p:sp>
        <p:nvSpPr>
          <p:cNvPr id="22" name="Text Placeholder 12">
            <a:extLst>
              <a:ext uri="{FF2B5EF4-FFF2-40B4-BE49-F238E27FC236}">
                <a16:creationId xmlns:a16="http://schemas.microsoft.com/office/drawing/2014/main" id="{D0EA3012-BDC4-37C6-AFCC-E2240ED6C251}"/>
              </a:ext>
            </a:extLst>
          </p:cNvPr>
          <p:cNvSpPr>
            <a:spLocks noGrp="1"/>
          </p:cNvSpPr>
          <p:nvPr>
            <p:ph type="body" sz="quarter" idx="29" hasCustomPrompt="1"/>
          </p:nvPr>
        </p:nvSpPr>
        <p:spPr>
          <a:xfrm>
            <a:off x="4692650" y="4960359"/>
            <a:ext cx="6948488" cy="246221"/>
          </a:xfrm>
        </p:spPr>
        <p:txBody>
          <a:bodyPr>
            <a:spAutoFit/>
          </a:bodyPr>
          <a:lstStyle>
            <a:lvl1pPr marL="0" indent="0">
              <a:buNone/>
              <a:defRPr sz="1600"/>
            </a:lvl1pPr>
          </a:lstStyle>
          <a:p>
            <a:pPr lvl="0"/>
            <a:r>
              <a:rPr lang="en-US"/>
              <a:t>Sub Title</a:t>
            </a:r>
            <a:endParaRPr lang="en-GB"/>
          </a:p>
        </p:txBody>
      </p:sp>
      <p:sp>
        <p:nvSpPr>
          <p:cNvPr id="23" name="Text Placeholder 9">
            <a:extLst>
              <a:ext uri="{FF2B5EF4-FFF2-40B4-BE49-F238E27FC236}">
                <a16:creationId xmlns:a16="http://schemas.microsoft.com/office/drawing/2014/main" id="{CBA97248-6851-416C-5B1A-60FBA5E73388}"/>
              </a:ext>
            </a:extLst>
          </p:cNvPr>
          <p:cNvSpPr>
            <a:spLocks noGrp="1"/>
          </p:cNvSpPr>
          <p:nvPr>
            <p:ph type="body" sz="quarter" idx="30" hasCustomPrompt="1"/>
          </p:nvPr>
        </p:nvSpPr>
        <p:spPr>
          <a:xfrm>
            <a:off x="4692650" y="5634542"/>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6 avenir pro 18pt</a:t>
            </a:r>
            <a:endParaRPr lang="en-GB"/>
          </a:p>
        </p:txBody>
      </p:sp>
      <p:sp>
        <p:nvSpPr>
          <p:cNvPr id="24" name="Text Placeholder 12">
            <a:extLst>
              <a:ext uri="{FF2B5EF4-FFF2-40B4-BE49-F238E27FC236}">
                <a16:creationId xmlns:a16="http://schemas.microsoft.com/office/drawing/2014/main" id="{1E862745-59C4-A59B-0A2A-B6446332F344}"/>
              </a:ext>
            </a:extLst>
          </p:cNvPr>
          <p:cNvSpPr>
            <a:spLocks noGrp="1"/>
          </p:cNvSpPr>
          <p:nvPr>
            <p:ph type="body" sz="quarter" idx="31" hasCustomPrompt="1"/>
          </p:nvPr>
        </p:nvSpPr>
        <p:spPr>
          <a:xfrm>
            <a:off x="4692650" y="5948363"/>
            <a:ext cx="6948488" cy="246221"/>
          </a:xfrm>
        </p:spPr>
        <p:txBody>
          <a:bodyPr>
            <a:spAutoFit/>
          </a:bodyPr>
          <a:lstStyle>
            <a:lvl1pPr marL="0" indent="0">
              <a:buNone/>
              <a:defRPr sz="1600"/>
            </a:lvl1pPr>
          </a:lstStyle>
          <a:p>
            <a:pPr lvl="0"/>
            <a:r>
              <a:rPr lang="en-US"/>
              <a:t>Sub Title</a:t>
            </a:r>
            <a:endParaRPr lang="en-GB"/>
          </a:p>
        </p:txBody>
      </p:sp>
    </p:spTree>
    <p:extLst>
      <p:ext uri="{BB962C8B-B14F-4D97-AF65-F5344CB8AC3E}">
        <p14:creationId xmlns:p14="http://schemas.microsoft.com/office/powerpoint/2010/main" val="1112770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ght image - 2 or 3 lines">
    <p:bg>
      <p:bgPr>
        <a:solidFill>
          <a:schemeClr val="tx1"/>
        </a:solidFill>
        <a:effectLst/>
      </p:bgPr>
    </p:bg>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0FB197E9-9F43-28D4-A8FE-131BB93E5495}"/>
              </a:ext>
            </a:extLst>
          </p:cNvPr>
          <p:cNvPicPr>
            <a:picLocks noChangeAspect="1"/>
          </p:cNvPicPr>
          <p:nvPr userDrawn="1"/>
        </p:nvPicPr>
        <p:blipFill>
          <a:blip r:embed="rId2">
            <a:extLst>
              <a:ext uri="{28A0092B-C50C-407E-A947-70E740481C1C}">
                <a14:useLocalDpi xmlns:a14="http://schemas.microsoft.com/office/drawing/2010/main" val="0"/>
              </a:ext>
            </a:extLst>
          </a:blip>
          <a:srcRect t="7552" b="755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B303406-BC78-DA68-B53E-5531BCABC8B3}"/>
              </a:ext>
            </a:extLst>
          </p:cNvPr>
          <p:cNvSpPr/>
          <p:nvPr userDrawn="1"/>
        </p:nvSpPr>
        <p:spPr>
          <a:xfrm>
            <a:off x="0" y="0"/>
            <a:ext cx="12192000" cy="6858000"/>
          </a:xfrm>
          <a:prstGeom prst="rect">
            <a:avLst/>
          </a:prstGeom>
          <a:solidFill>
            <a:schemeClr val="tx1">
              <a:alpha val="50000"/>
            </a:schemeClr>
          </a:solidFill>
          <a:ln>
            <a:noFill/>
          </a:ln>
        </p:spPr>
        <p:txBody>
          <a:bodyPr wrap="square" rtlCol="0" anchor="ctr">
            <a:noAutofit/>
          </a:bodyPr>
          <a:lstStyle/>
          <a:p>
            <a:pPr algn="l"/>
            <a:endParaRPr lang="en-NL">
              <a:solidFill>
                <a:schemeClr val="tx1"/>
              </a:solidFill>
            </a:endParaRP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sp>
        <p:nvSpPr>
          <p:cNvPr id="61" name="Text Placeholder 9">
            <a:extLst>
              <a:ext uri="{FF2B5EF4-FFF2-40B4-BE49-F238E27FC236}">
                <a16:creationId xmlns:a16="http://schemas.microsoft.com/office/drawing/2014/main" id="{268F205D-6A96-F8BD-D1AD-F6C6F2D82D75}"/>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62" name="Text Placeholder 9">
            <a:extLst>
              <a:ext uri="{FF2B5EF4-FFF2-40B4-BE49-F238E27FC236}">
                <a16:creationId xmlns:a16="http://schemas.microsoft.com/office/drawing/2014/main" id="{0DE7D0AD-4F10-AFFB-0952-EC9DCBAE19B0}"/>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grpSp>
        <p:nvGrpSpPr>
          <p:cNvPr id="63" name="Group 62">
            <a:extLst>
              <a:ext uri="{FF2B5EF4-FFF2-40B4-BE49-F238E27FC236}">
                <a16:creationId xmlns:a16="http://schemas.microsoft.com/office/drawing/2014/main" id="{CD54C28E-F12F-98E1-2D47-5F86059DFD83}"/>
              </a:ext>
            </a:extLst>
          </p:cNvPr>
          <p:cNvGrpSpPr/>
          <p:nvPr userDrawn="1"/>
        </p:nvGrpSpPr>
        <p:grpSpPr>
          <a:xfrm>
            <a:off x="368227" y="6247419"/>
            <a:ext cx="869854" cy="440815"/>
            <a:chOff x="5591148" y="347222"/>
            <a:chExt cx="1029067" cy="533386"/>
          </a:xfrm>
        </p:grpSpPr>
        <p:sp>
          <p:nvSpPr>
            <p:cNvPr id="64" name="Freeform 63">
              <a:extLst>
                <a:ext uri="{FF2B5EF4-FFF2-40B4-BE49-F238E27FC236}">
                  <a16:creationId xmlns:a16="http://schemas.microsoft.com/office/drawing/2014/main" id="{14EC5FCF-2BAA-EC33-D7B4-424B06B27B11}"/>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90D3C83B-7316-8951-DFC6-D594F8BF87A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9B8551B2-4030-59D9-0D8B-D5E9BB293A9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49B2FB89-76C1-8603-D8CE-1B95AFCBD2C6}"/>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3B5BACE2-7EC5-BED7-278E-14A11A6091F4}"/>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B917B6F4-1083-B92D-E4B4-258A4F4C10AD}"/>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D486E55D-4B80-274F-99E6-BABA94DA8534}"/>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69E17B46-8503-7943-C6C8-68A3A63DD71D}"/>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C6BA4EA3-0B98-110E-E54F-18E0077C469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7C1EADF2-61C3-E922-D235-EA8E1B792614}"/>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id="{75AE0ABE-0302-3A09-0DBB-C2EF541A8210}"/>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D8C0BA0F-FAFE-19CB-BF2B-186E3B53B19A}"/>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39896063-93BB-31AD-0612-339E427DC69D}"/>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7" name="Freeform 76">
              <a:extLst>
                <a:ext uri="{FF2B5EF4-FFF2-40B4-BE49-F238E27FC236}">
                  <a16:creationId xmlns:a16="http://schemas.microsoft.com/office/drawing/2014/main" id="{3163EC64-762D-8B6A-E3E5-530456F05E01}"/>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78" name="Freeform 77">
              <a:extLst>
                <a:ext uri="{FF2B5EF4-FFF2-40B4-BE49-F238E27FC236}">
                  <a16:creationId xmlns:a16="http://schemas.microsoft.com/office/drawing/2014/main" id="{0141A264-49D6-B007-4AEC-7B46028E8A71}"/>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8722AFB1-37DC-DF02-3DCB-E3EB4A130E9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80" name="Freeform 79">
              <a:extLst>
                <a:ext uri="{FF2B5EF4-FFF2-40B4-BE49-F238E27FC236}">
                  <a16:creationId xmlns:a16="http://schemas.microsoft.com/office/drawing/2014/main" id="{DCDAB556-4BDC-A90C-2FF6-DE7DB7A003C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7E4A8FDE-DB8E-CF9B-341E-4E209FC676C1}"/>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82" name="Freeform 81">
              <a:extLst>
                <a:ext uri="{FF2B5EF4-FFF2-40B4-BE49-F238E27FC236}">
                  <a16:creationId xmlns:a16="http://schemas.microsoft.com/office/drawing/2014/main" id="{139B69BA-30FA-ACF4-E369-0A9173E75FC8}"/>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83" name="Freeform 82">
              <a:extLst>
                <a:ext uri="{FF2B5EF4-FFF2-40B4-BE49-F238E27FC236}">
                  <a16:creationId xmlns:a16="http://schemas.microsoft.com/office/drawing/2014/main" id="{934ACC5F-A00B-728F-74B4-409A5E25D98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84" name="Freeform 83">
              <a:extLst>
                <a:ext uri="{FF2B5EF4-FFF2-40B4-BE49-F238E27FC236}">
                  <a16:creationId xmlns:a16="http://schemas.microsoft.com/office/drawing/2014/main" id="{DE61879C-4885-D662-EA6F-789914F82CB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5" name="Freeform 84">
              <a:extLst>
                <a:ext uri="{FF2B5EF4-FFF2-40B4-BE49-F238E27FC236}">
                  <a16:creationId xmlns:a16="http://schemas.microsoft.com/office/drawing/2014/main" id="{E98FBE29-F478-750A-2FE5-83C5981A0C7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86" name="Freeform 85">
              <a:extLst>
                <a:ext uri="{FF2B5EF4-FFF2-40B4-BE49-F238E27FC236}">
                  <a16:creationId xmlns:a16="http://schemas.microsoft.com/office/drawing/2014/main" id="{2148A833-7F41-7AEC-CCDC-F7A2FFD8E63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87" name="Freeform 86">
              <a:extLst>
                <a:ext uri="{FF2B5EF4-FFF2-40B4-BE49-F238E27FC236}">
                  <a16:creationId xmlns:a16="http://schemas.microsoft.com/office/drawing/2014/main" id="{932E0CC6-CE04-1965-5D9C-1EE567210E41}"/>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8" name="Freeform 87">
              <a:extLst>
                <a:ext uri="{FF2B5EF4-FFF2-40B4-BE49-F238E27FC236}">
                  <a16:creationId xmlns:a16="http://schemas.microsoft.com/office/drawing/2014/main" id="{455EA0B0-982D-C5A8-A744-7AD97D9FCBF1}"/>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8058294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Section break_Image_2">
    <p:bg>
      <p:bgPr>
        <a:solidFill>
          <a:srgbClr val="FAF5FF"/>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CBF26A9-A57C-0B40-4713-B6241152CFCD}"/>
              </a:ext>
            </a:extLst>
          </p:cNvPr>
          <p:cNvPicPr>
            <a:picLocks noChangeAspect="1"/>
          </p:cNvPicPr>
          <p:nvPr userDrawn="1"/>
        </p:nvPicPr>
        <p:blipFill>
          <a:blip r:embed="rId2"/>
          <a:srcRect l="10486" r="10486"/>
          <a:stretch/>
        </p:blipFill>
        <p:spPr>
          <a:xfrm>
            <a:off x="4062413" y="0"/>
            <a:ext cx="8129587" cy="6858000"/>
          </a:xfrm>
          <a:custGeom>
            <a:avLst/>
            <a:gdLst>
              <a:gd name="csX0" fmla="*/ 4064000 w 8129587"/>
              <a:gd name="csY0" fmla="*/ 0 h 6858000"/>
              <a:gd name="csX1" fmla="*/ 8129587 w 8129587"/>
              <a:gd name="csY1" fmla="*/ 0 h 6858000"/>
              <a:gd name="csX2" fmla="*/ 8129587 w 8129587"/>
              <a:gd name="csY2" fmla="*/ 6858000 h 6858000"/>
              <a:gd name="csX3" fmla="*/ 0 w 8129587"/>
              <a:gd name="csY3" fmla="*/ 6858000 h 6858000"/>
              <a:gd name="csX4" fmla="*/ 0 w 8129587"/>
              <a:gd name="csY4" fmla="*/ 6857452 h 6858000"/>
            </a:gdLst>
            <a:ahLst/>
            <a:cxnLst>
              <a:cxn ang="0">
                <a:pos x="csX0" y="csY0"/>
              </a:cxn>
              <a:cxn ang="0">
                <a:pos x="csX1" y="csY1"/>
              </a:cxn>
              <a:cxn ang="0">
                <a:pos x="csX2" y="csY2"/>
              </a:cxn>
              <a:cxn ang="0">
                <a:pos x="csX3" y="csY3"/>
              </a:cxn>
              <a:cxn ang="0">
                <a:pos x="csX4" y="csY4"/>
              </a:cxn>
            </a:cxnLst>
            <a:rect l="l" t="t" r="r" b="b"/>
            <a:pathLst>
              <a:path w="8129587" h="6858000">
                <a:moveTo>
                  <a:pt x="4064000" y="0"/>
                </a:moveTo>
                <a:lnTo>
                  <a:pt x="8129587" y="0"/>
                </a:lnTo>
                <a:lnTo>
                  <a:pt x="8129587" y="6858000"/>
                </a:lnTo>
                <a:lnTo>
                  <a:pt x="0" y="6858000"/>
                </a:lnTo>
                <a:lnTo>
                  <a:pt x="0" y="6857452"/>
                </a:lnTo>
                <a:close/>
              </a:path>
            </a:pathLst>
          </a:custGeom>
        </p:spPr>
      </p:pic>
      <p:sp>
        <p:nvSpPr>
          <p:cNvPr id="2" name="Text Placeholder 9">
            <a:extLst>
              <a:ext uri="{FF2B5EF4-FFF2-40B4-BE49-F238E27FC236}">
                <a16:creationId xmlns:a16="http://schemas.microsoft.com/office/drawing/2014/main" id="{C9B7B686-B8CC-7FC9-3071-2099B0DCFCB3}"/>
              </a:ext>
            </a:extLst>
          </p:cNvPr>
          <p:cNvSpPr>
            <a:spLocks noGrp="1"/>
          </p:cNvSpPr>
          <p:nvPr>
            <p:ph type="body" sz="quarter" idx="16" hasCustomPrompt="1"/>
          </p:nvPr>
        </p:nvSpPr>
        <p:spPr>
          <a:xfrm>
            <a:off x="550864" y="963777"/>
            <a:ext cx="4667088" cy="2586789"/>
          </a:xfrm>
          <a:prstGeom prst="rect">
            <a:avLst/>
          </a:prstGeom>
        </p:spPr>
        <p:txBody>
          <a:bodyPr lIns="0" tIns="36000" rIns="0" bIns="0" anchor="b" anchorCtr="0">
            <a:noAutofit/>
          </a:bodyPr>
          <a:lstStyle>
            <a:lvl1pPr marL="0" indent="0" algn="l">
              <a:lnSpc>
                <a:spcPct val="85000"/>
              </a:lnSpc>
              <a:spcBef>
                <a:spcPts val="0"/>
              </a:spcBef>
              <a:buNone/>
              <a:defRPr sz="6000">
                <a:solidFill>
                  <a:schemeClr val="bg2"/>
                </a:solidFill>
                <a:latin typeface="+mj-lt"/>
              </a:defRPr>
            </a:lvl1pPr>
          </a:lstStyle>
          <a:p>
            <a:pPr lvl="0"/>
            <a:r>
              <a:rPr lang="en-US"/>
              <a:t>Section break Slide</a:t>
            </a:r>
          </a:p>
        </p:txBody>
      </p:sp>
      <p:sp>
        <p:nvSpPr>
          <p:cNvPr id="4" name="Text Placeholder 9">
            <a:extLst>
              <a:ext uri="{FF2B5EF4-FFF2-40B4-BE49-F238E27FC236}">
                <a16:creationId xmlns:a16="http://schemas.microsoft.com/office/drawing/2014/main" id="{0F1E173B-9917-EC2D-7E46-ABCD7C5EAD2A}"/>
              </a:ext>
            </a:extLst>
          </p:cNvPr>
          <p:cNvSpPr>
            <a:spLocks noGrp="1"/>
          </p:cNvSpPr>
          <p:nvPr>
            <p:ph type="body" sz="quarter" idx="17" hasCustomPrompt="1"/>
          </p:nvPr>
        </p:nvSpPr>
        <p:spPr>
          <a:xfrm>
            <a:off x="550864" y="3904227"/>
            <a:ext cx="4667088" cy="281703"/>
          </a:xfrm>
          <a:prstGeom prst="rect">
            <a:avLst/>
          </a:prstGeom>
        </p:spPr>
        <p:txBody>
          <a:bodyPr lIns="0" tIns="36000" rIns="0" bIns="0" anchor="t" anchorCtr="0">
            <a:noAutofit/>
          </a:bodyPr>
          <a:lstStyle>
            <a:lvl1pPr marL="0" indent="0" algn="l">
              <a:lnSpc>
                <a:spcPct val="85000"/>
              </a:lnSpc>
              <a:buNone/>
              <a:defRPr sz="2400">
                <a:solidFill>
                  <a:schemeClr val="tx1"/>
                </a:solidFill>
                <a:latin typeface="+mn-lt"/>
              </a:defRPr>
            </a:lvl1pPr>
          </a:lstStyle>
          <a:p>
            <a:pPr lvl="0"/>
            <a:r>
              <a:rPr lang="en-US"/>
              <a:t>Section break subtitle here</a:t>
            </a:r>
          </a:p>
        </p:txBody>
      </p:sp>
      <p:sp>
        <p:nvSpPr>
          <p:cNvPr id="20" name="Rectangle 19">
            <a:extLst>
              <a:ext uri="{FF2B5EF4-FFF2-40B4-BE49-F238E27FC236}">
                <a16:creationId xmlns:a16="http://schemas.microsoft.com/office/drawing/2014/main" id="{12030F6C-559D-28F2-9DD2-178C5A188591}"/>
              </a:ext>
            </a:extLst>
          </p:cNvPr>
          <p:cNvSpPr/>
          <p:nvPr userDrawn="1"/>
        </p:nvSpPr>
        <p:spPr>
          <a:xfrm>
            <a:off x="7104063" y="3904227"/>
            <a:ext cx="5087937" cy="2953773"/>
          </a:xfrm>
          <a:prstGeom prst="rect">
            <a:avLst/>
          </a:prstGeom>
          <a:gradFill flip="none" rotWithShape="1">
            <a:gsLst>
              <a:gs pos="0">
                <a:schemeClr val="tx1">
                  <a:alpha val="44000"/>
                </a:schemeClr>
              </a:gs>
              <a:gs pos="48000">
                <a:schemeClr val="tx1">
                  <a:alpha val="0"/>
                </a:schemeClr>
              </a:gs>
            </a:gsLst>
            <a:lin ang="13500000" scaled="1"/>
            <a:tileRect/>
          </a:gradFill>
          <a:ln>
            <a:noFill/>
          </a:ln>
        </p:spPr>
        <p:txBody>
          <a:bodyPr wrap="square" rtlCol="0" anchor="ctr">
            <a:noAutofit/>
          </a:bodyPr>
          <a:lstStyle/>
          <a:p>
            <a:pPr lvl="0"/>
            <a:endParaRPr lang="en-IN"/>
          </a:p>
        </p:txBody>
      </p:sp>
      <p:pic>
        <p:nvPicPr>
          <p:cNvPr id="5" name="Graphic 4">
            <a:extLst>
              <a:ext uri="{FF2B5EF4-FFF2-40B4-BE49-F238E27FC236}">
                <a16:creationId xmlns:a16="http://schemas.microsoft.com/office/drawing/2014/main" id="{FF0B02EB-01AA-6450-A6DA-9C4C2C00212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650689" y="6371284"/>
            <a:ext cx="990449" cy="297804"/>
          </a:xfrm>
          <a:prstGeom prst="rect">
            <a:avLst/>
          </a:prstGeom>
        </p:spPr>
      </p:pic>
      <p:sp>
        <p:nvSpPr>
          <p:cNvPr id="3" name="Text Placeholder 9">
            <a:extLst>
              <a:ext uri="{FF2B5EF4-FFF2-40B4-BE49-F238E27FC236}">
                <a16:creationId xmlns:a16="http://schemas.microsoft.com/office/drawing/2014/main" id="{B7BC6FBE-DCC3-D37D-2C30-1D77264818A8}"/>
              </a:ext>
            </a:extLst>
          </p:cNvPr>
          <p:cNvSpPr>
            <a:spLocks noGrp="1"/>
          </p:cNvSpPr>
          <p:nvPr>
            <p:ph type="body" sz="quarter" idx="15" hasCustomPrompt="1"/>
          </p:nvPr>
        </p:nvSpPr>
        <p:spPr>
          <a:xfrm>
            <a:off x="587437" y="4628526"/>
            <a:ext cx="4644963" cy="221599"/>
          </a:xfrm>
          <a:prstGeom prst="rect">
            <a:avLst/>
          </a:prstGeom>
        </p:spPr>
        <p:txBody>
          <a:bodyPr lIns="0" tIns="0" rIns="0" bIns="0">
            <a:noAutofit/>
          </a:bodyPr>
          <a:lstStyle>
            <a:lvl1pPr marL="0" indent="0" algn="l">
              <a:lnSpc>
                <a:spcPct val="90000"/>
              </a:lnSpc>
              <a:buNone/>
              <a:defRPr sz="1600" baseline="0">
                <a:solidFill>
                  <a:schemeClr val="tx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19746324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Closing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852542-6179-1DB8-42D8-4BCA355971D3}"/>
              </a:ext>
            </a:extLst>
          </p:cNvPr>
          <p:cNvPicPr>
            <a:picLocks noChangeAspect="1"/>
          </p:cNvPicPr>
          <p:nvPr userDrawn="1"/>
        </p:nvPicPr>
        <p:blipFill>
          <a:blip r:embed="rId2"/>
          <a:srcRect t="5594"/>
          <a:stretch>
            <a:fillRect/>
          </a:stretch>
        </p:blipFill>
        <p:spPr>
          <a:xfrm>
            <a:off x="0" y="0"/>
            <a:ext cx="12192000" cy="6858000"/>
          </a:xfrm>
          <a:custGeom>
            <a:avLst/>
            <a:gdLst>
              <a:gd name="csX0" fmla="*/ 0 w 12192000"/>
              <a:gd name="csY0" fmla="*/ 0 h 6858000"/>
              <a:gd name="csX1" fmla="*/ 12192000 w 12192000"/>
              <a:gd name="csY1" fmla="*/ 0 h 6858000"/>
              <a:gd name="csX2" fmla="*/ 12192000 w 12192000"/>
              <a:gd name="csY2" fmla="*/ 6858000 h 6858000"/>
              <a:gd name="csX3" fmla="*/ 0 w 12192000"/>
              <a:gd name="csY3" fmla="*/ 6858000 h 6858000"/>
            </a:gdLst>
            <a:ahLst/>
            <a:cxnLst>
              <a:cxn ang="0">
                <a:pos x="csX0" y="csY0"/>
              </a:cxn>
              <a:cxn ang="0">
                <a:pos x="csX1" y="csY1"/>
              </a:cxn>
              <a:cxn ang="0">
                <a:pos x="csX2" y="csY2"/>
              </a:cxn>
              <a:cxn ang="0">
                <a:pos x="csX3" y="csY3"/>
              </a:cxn>
            </a:cxnLst>
            <a:rect l="l" t="t" r="r" b="b"/>
            <a:pathLst>
              <a:path w="12192000" h="6858000">
                <a:moveTo>
                  <a:pt x="0" y="0"/>
                </a:moveTo>
                <a:lnTo>
                  <a:pt x="12192000" y="0"/>
                </a:lnTo>
                <a:lnTo>
                  <a:pt x="12192000" y="6858000"/>
                </a:lnTo>
                <a:lnTo>
                  <a:pt x="0" y="6858000"/>
                </a:lnTo>
                <a:close/>
              </a:path>
            </a:pathLst>
          </a:custGeom>
        </p:spPr>
      </p:pic>
      <p:pic>
        <p:nvPicPr>
          <p:cNvPr id="6" name="Picture 5">
            <a:extLst>
              <a:ext uri="{FF2B5EF4-FFF2-40B4-BE49-F238E27FC236}">
                <a16:creationId xmlns:a16="http://schemas.microsoft.com/office/drawing/2014/main" id="{E50BB0C6-EB58-C307-D686-8870FE83D3CF}"/>
              </a:ext>
            </a:extLst>
          </p:cNvPr>
          <p:cNvPicPr>
            <a:picLocks noChangeAspect="1"/>
          </p:cNvPicPr>
          <p:nvPr userDrawn="1"/>
        </p:nvPicPr>
        <p:blipFill>
          <a:blip r:embed="rId2"/>
          <a:srcRect l="33477" t="3349" r="33477" b="36245"/>
          <a:stretch>
            <a:fillRect/>
          </a:stretch>
        </p:blipFill>
        <p:spPr>
          <a:xfrm flipV="1">
            <a:off x="4081465" y="1042252"/>
            <a:ext cx="4029071" cy="4388122"/>
          </a:xfrm>
          <a:custGeom>
            <a:avLst/>
            <a:gdLst>
              <a:gd name="csX0" fmla="*/ 3475604 w 4029071"/>
              <a:gd name="csY0" fmla="*/ 2193719 h 4388122"/>
              <a:gd name="csX1" fmla="*/ 4029071 w 4029071"/>
              <a:gd name="csY1" fmla="*/ 1298501 h 4388122"/>
              <a:gd name="csX2" fmla="*/ 1756899 w 4029071"/>
              <a:gd name="csY2" fmla="*/ 0 h 4388122"/>
              <a:gd name="csX3" fmla="*/ 1247678 w 4029071"/>
              <a:gd name="csY3" fmla="*/ 920090 h 4388122"/>
              <a:gd name="csX4" fmla="*/ 3475604 w 4029071"/>
              <a:gd name="csY4" fmla="*/ 2193719 h 4388122"/>
              <a:gd name="csX5" fmla="*/ 718047 w 4029071"/>
              <a:gd name="csY5" fmla="*/ 3517433 h 4388122"/>
              <a:gd name="csX6" fmla="*/ 1247054 w 4029071"/>
              <a:gd name="csY6" fmla="*/ 3467463 h 4388122"/>
              <a:gd name="csX7" fmla="*/ 1141253 w 4029071"/>
              <a:gd name="csY7" fmla="*/ 3139894 h 4388122"/>
              <a:gd name="csX8" fmla="*/ 1247661 w 4029071"/>
              <a:gd name="csY8" fmla="*/ 920090 h 4388122"/>
              <a:gd name="csX9" fmla="*/ 186752 w 4029071"/>
              <a:gd name="csY9" fmla="*/ 895464 h 4388122"/>
              <a:gd name="csX10" fmla="*/ 187246 w 4029071"/>
              <a:gd name="csY10" fmla="*/ 3492030 h 4388122"/>
              <a:gd name="csX11" fmla="*/ 718047 w 4029071"/>
              <a:gd name="csY11" fmla="*/ 3517433 h 4388122"/>
              <a:gd name="csX12" fmla="*/ 1754228 w 4029071"/>
              <a:gd name="csY12" fmla="*/ 4388122 h 4388122"/>
              <a:gd name="csX13" fmla="*/ 4029051 w 4029071"/>
              <a:gd name="csY13" fmla="*/ 3088935 h 4388122"/>
              <a:gd name="csX14" fmla="*/ 3475604 w 4029071"/>
              <a:gd name="csY14" fmla="*/ 2193719 h 4388122"/>
              <a:gd name="csX15" fmla="*/ 1247054 w 4029071"/>
              <a:gd name="csY15" fmla="*/ 3467442 h 4388122"/>
              <a:gd name="csX16" fmla="*/ 1754228 w 4029071"/>
              <a:gd name="csY16" fmla="*/ 4388122 h 43881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029071" h="4388122">
                <a:moveTo>
                  <a:pt x="3475604" y="2193719"/>
                </a:moveTo>
                <a:cubicBezTo>
                  <a:pt x="3702639" y="1923156"/>
                  <a:pt x="3889050" y="1621634"/>
                  <a:pt x="4029071" y="1298501"/>
                </a:cubicBezTo>
                <a:cubicBezTo>
                  <a:pt x="3411601" y="661336"/>
                  <a:pt x="2623551" y="210978"/>
                  <a:pt x="1756899" y="0"/>
                </a:cubicBezTo>
                <a:cubicBezTo>
                  <a:pt x="1542983" y="280687"/>
                  <a:pt x="1371453" y="590625"/>
                  <a:pt x="1247678" y="920090"/>
                </a:cubicBezTo>
                <a:cubicBezTo>
                  <a:pt x="2120679" y="1067030"/>
                  <a:pt x="2911271" y="1518998"/>
                  <a:pt x="3475604" y="2193719"/>
                </a:cubicBezTo>
                <a:close/>
                <a:moveTo>
                  <a:pt x="718047" y="3517433"/>
                </a:moveTo>
                <a:cubicBezTo>
                  <a:pt x="895138" y="3513327"/>
                  <a:pt x="1071931" y="3496656"/>
                  <a:pt x="1247054" y="3467463"/>
                </a:cubicBezTo>
                <a:cubicBezTo>
                  <a:pt x="1207053" y="3360524"/>
                  <a:pt x="1171473" y="3251384"/>
                  <a:pt x="1141253" y="3139894"/>
                </a:cubicBezTo>
                <a:cubicBezTo>
                  <a:pt x="940796" y="2407183"/>
                  <a:pt x="978008" y="1630753"/>
                  <a:pt x="1247661" y="920090"/>
                </a:cubicBezTo>
                <a:cubicBezTo>
                  <a:pt x="897056" y="861567"/>
                  <a:pt x="539761" y="853283"/>
                  <a:pt x="186752" y="895464"/>
                </a:cubicBezTo>
                <a:cubicBezTo>
                  <a:pt x="-62408" y="1743476"/>
                  <a:pt x="-62256" y="2644114"/>
                  <a:pt x="187246" y="3492030"/>
                </a:cubicBezTo>
                <a:cubicBezTo>
                  <a:pt x="363563" y="3513084"/>
                  <a:pt x="540954" y="3521539"/>
                  <a:pt x="718047" y="3517433"/>
                </a:cubicBezTo>
                <a:close/>
                <a:moveTo>
                  <a:pt x="1754228" y="4388122"/>
                </a:moveTo>
                <a:cubicBezTo>
                  <a:pt x="2621901" y="4177407"/>
                  <a:pt x="3410956" y="3726765"/>
                  <a:pt x="4029051" y="3088935"/>
                </a:cubicBezTo>
                <a:cubicBezTo>
                  <a:pt x="3889031" y="2765783"/>
                  <a:pt x="3702639" y="2464283"/>
                  <a:pt x="3475604" y="2193719"/>
                </a:cubicBezTo>
                <a:cubicBezTo>
                  <a:pt x="2911138" y="2868591"/>
                  <a:pt x="2120281" y="3320615"/>
                  <a:pt x="1247054" y="3467442"/>
                </a:cubicBezTo>
                <a:cubicBezTo>
                  <a:pt x="1370165" y="3796985"/>
                  <a:pt x="1541012" y="4107112"/>
                  <a:pt x="1754228" y="4388122"/>
                </a:cubicBezTo>
                <a:close/>
              </a:path>
            </a:pathLst>
          </a:custGeom>
        </p:spPr>
      </p:pic>
      <p:sp>
        <p:nvSpPr>
          <p:cNvPr id="8" name="Freeform: Shape 7">
            <a:extLst>
              <a:ext uri="{FF2B5EF4-FFF2-40B4-BE49-F238E27FC236}">
                <a16:creationId xmlns:a16="http://schemas.microsoft.com/office/drawing/2014/main" id="{A5693152-BF5F-D9E2-E8CA-FDA244846E95}"/>
              </a:ext>
            </a:extLst>
          </p:cNvPr>
          <p:cNvSpPr/>
          <p:nvPr userDrawn="1"/>
        </p:nvSpPr>
        <p:spPr>
          <a:xfrm flipV="1">
            <a:off x="0" y="0"/>
            <a:ext cx="12192000" cy="6858000"/>
          </a:xfrm>
          <a:custGeom>
            <a:avLst/>
            <a:gdLst>
              <a:gd name="csX0" fmla="*/ 0 w 12192000"/>
              <a:gd name="csY0" fmla="*/ 0 h 6858000"/>
              <a:gd name="csX1" fmla="*/ 12192000 w 12192000"/>
              <a:gd name="csY1" fmla="*/ 0 h 6858000"/>
              <a:gd name="csX2" fmla="*/ 12192000 w 12192000"/>
              <a:gd name="csY2" fmla="*/ 549275 h 6858000"/>
              <a:gd name="csX3" fmla="*/ 12192000 w 12192000"/>
              <a:gd name="csY3" fmla="*/ 6308725 h 6858000"/>
              <a:gd name="csX4" fmla="*/ 12192000 w 12192000"/>
              <a:gd name="csY4" fmla="*/ 6858000 h 6858000"/>
              <a:gd name="csX5" fmla="*/ 0 w 12192000"/>
              <a:gd name="csY5" fmla="*/ 6858000 h 6858000"/>
              <a:gd name="csX6" fmla="*/ 0 w 12192000"/>
              <a:gd name="csY6" fmla="*/ 6308725 h 6858000"/>
              <a:gd name="csX7" fmla="*/ 0 w 12192000"/>
              <a:gd name="csY7" fmla="*/ 549275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2192000" h="6858000">
                <a:moveTo>
                  <a:pt x="0" y="0"/>
                </a:moveTo>
                <a:lnTo>
                  <a:pt x="12192000" y="0"/>
                </a:lnTo>
                <a:lnTo>
                  <a:pt x="12192000" y="549275"/>
                </a:lnTo>
                <a:lnTo>
                  <a:pt x="12192000" y="6308725"/>
                </a:lnTo>
                <a:lnTo>
                  <a:pt x="12192000" y="6858000"/>
                </a:lnTo>
                <a:lnTo>
                  <a:pt x="0" y="6858000"/>
                </a:lnTo>
                <a:lnTo>
                  <a:pt x="0" y="6308725"/>
                </a:lnTo>
                <a:lnTo>
                  <a:pt x="0" y="549275"/>
                </a:lnTo>
                <a:close/>
              </a:path>
            </a:pathLst>
          </a:custGeom>
          <a:gradFill flip="none" rotWithShape="1">
            <a:gsLst>
              <a:gs pos="0">
                <a:schemeClr val="tx1">
                  <a:alpha val="38000"/>
                </a:schemeClr>
              </a:gs>
              <a:gs pos="40000">
                <a:srgbClr val="000000">
                  <a:alpha val="0"/>
                </a:srgbClr>
              </a:gs>
              <a:gs pos="100000">
                <a:schemeClr val="tx1">
                  <a:alpha val="47000"/>
                </a:schemeClr>
              </a:gs>
            </a:gsLst>
            <a:lin ang="5400000" scaled="1"/>
            <a:tileRect/>
          </a:gradFill>
          <a:ln>
            <a:noFill/>
          </a:ln>
        </p:spPr>
        <p:txBody>
          <a:bodyPr wrap="square" rtlCol="0" anchor="ctr">
            <a:noAutofit/>
          </a:bodyPr>
          <a:lstStyle/>
          <a:p>
            <a:pPr lvl="0"/>
            <a:r>
              <a:rPr lang="en-US">
                <a:solidFill>
                  <a:schemeClr val="bg1"/>
                </a:solidFill>
              </a:rPr>
              <a:t>z</a:t>
            </a:r>
          </a:p>
        </p:txBody>
      </p:sp>
      <p:pic>
        <p:nvPicPr>
          <p:cNvPr id="14" name="Graphic 13">
            <a:extLst>
              <a:ext uri="{FF2B5EF4-FFF2-40B4-BE49-F238E27FC236}">
                <a16:creationId xmlns:a16="http://schemas.microsoft.com/office/drawing/2014/main" id="{A12E4C23-2F3A-8753-E7A6-87E3167FAE3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27475" y="517645"/>
            <a:ext cx="1860650" cy="333729"/>
          </a:xfrm>
          <a:prstGeom prst="rect">
            <a:avLst/>
          </a:prstGeom>
        </p:spPr>
      </p:pic>
      <p:pic>
        <p:nvPicPr>
          <p:cNvPr id="3" name="Graphic 2">
            <a:extLst>
              <a:ext uri="{FF2B5EF4-FFF2-40B4-BE49-F238E27FC236}">
                <a16:creationId xmlns:a16="http://schemas.microsoft.com/office/drawing/2014/main" id="{F93D023D-68F3-CE97-920C-D1F747E7551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482496" y="485575"/>
            <a:ext cx="1323250" cy="397870"/>
          </a:xfrm>
          <a:prstGeom prst="rect">
            <a:avLst/>
          </a:prstGeom>
        </p:spPr>
      </p:pic>
      <p:sp>
        <p:nvSpPr>
          <p:cNvPr id="7" name="Text Placeholder 9">
            <a:extLst>
              <a:ext uri="{FF2B5EF4-FFF2-40B4-BE49-F238E27FC236}">
                <a16:creationId xmlns:a16="http://schemas.microsoft.com/office/drawing/2014/main" id="{DA62EF8C-BFE6-4074-DD9F-9FB2D3ABFF20}"/>
              </a:ext>
            </a:extLst>
          </p:cNvPr>
          <p:cNvSpPr>
            <a:spLocks noGrp="1"/>
          </p:cNvSpPr>
          <p:nvPr>
            <p:ph type="body" sz="quarter" idx="16" hasCustomPrompt="1"/>
          </p:nvPr>
        </p:nvSpPr>
        <p:spPr>
          <a:xfrm>
            <a:off x="3511482" y="2526668"/>
            <a:ext cx="5169036" cy="948620"/>
          </a:xfrm>
          <a:prstGeom prst="rect">
            <a:avLst/>
          </a:prstGeom>
        </p:spPr>
        <p:txBody>
          <a:bodyPr lIns="0" tIns="36000" rIns="0" bIns="0" anchor="t" anchorCtr="0">
            <a:noAutofit/>
          </a:bodyPr>
          <a:lstStyle>
            <a:lvl1pPr marL="0" indent="0" algn="ctr">
              <a:lnSpc>
                <a:spcPct val="85000"/>
              </a:lnSpc>
              <a:spcBef>
                <a:spcPts val="0"/>
              </a:spcBef>
              <a:buNone/>
              <a:defRPr sz="7200" baseline="0">
                <a:solidFill>
                  <a:schemeClr val="accent1"/>
                </a:solidFill>
                <a:latin typeface="+mj-lt"/>
              </a:defRPr>
            </a:lvl1pPr>
          </a:lstStyle>
          <a:p>
            <a:pPr lvl="0"/>
            <a:r>
              <a:rPr lang="fr-FR" err="1"/>
              <a:t>Thank</a:t>
            </a:r>
            <a:r>
              <a:rPr lang="fr-FR"/>
              <a:t> You</a:t>
            </a:r>
            <a:endParaRPr lang="en-US"/>
          </a:p>
        </p:txBody>
      </p:sp>
      <p:sp>
        <p:nvSpPr>
          <p:cNvPr id="2" name="Text Placeholder 9">
            <a:extLst>
              <a:ext uri="{FF2B5EF4-FFF2-40B4-BE49-F238E27FC236}">
                <a16:creationId xmlns:a16="http://schemas.microsoft.com/office/drawing/2014/main" id="{10C381DE-B65A-95F1-5C06-5E0C594B456F}"/>
              </a:ext>
            </a:extLst>
          </p:cNvPr>
          <p:cNvSpPr>
            <a:spLocks noGrp="1"/>
          </p:cNvSpPr>
          <p:nvPr>
            <p:ph type="body" sz="quarter" idx="13" hasCustomPrompt="1"/>
          </p:nvPr>
        </p:nvSpPr>
        <p:spPr>
          <a:xfrm>
            <a:off x="3359151" y="3751888"/>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a:t>Forename Surname</a:t>
            </a:r>
            <a:endParaRPr lang="en-GB"/>
          </a:p>
        </p:txBody>
      </p:sp>
      <p:sp>
        <p:nvSpPr>
          <p:cNvPr id="5" name="Text Placeholder 9">
            <a:extLst>
              <a:ext uri="{FF2B5EF4-FFF2-40B4-BE49-F238E27FC236}">
                <a16:creationId xmlns:a16="http://schemas.microsoft.com/office/drawing/2014/main" id="{23EA8742-66CE-6012-166B-CF928AD72E3E}"/>
              </a:ext>
            </a:extLst>
          </p:cNvPr>
          <p:cNvSpPr>
            <a:spLocks noGrp="1"/>
          </p:cNvSpPr>
          <p:nvPr>
            <p:ph type="body" sz="quarter" idx="14" hasCustomPrompt="1"/>
          </p:nvPr>
        </p:nvSpPr>
        <p:spPr>
          <a:xfrm>
            <a:off x="3359150" y="4018019"/>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a:t>forename.surname@clarivate.com</a:t>
            </a:r>
            <a:endParaRPr lang="en-GB"/>
          </a:p>
        </p:txBody>
      </p:sp>
      <p:sp>
        <p:nvSpPr>
          <p:cNvPr id="9" name="Text Placeholder 9">
            <a:extLst>
              <a:ext uri="{FF2B5EF4-FFF2-40B4-BE49-F238E27FC236}">
                <a16:creationId xmlns:a16="http://schemas.microsoft.com/office/drawing/2014/main" id="{1F1A19CF-B4B1-A8D9-F15F-71511B6E0980}"/>
              </a:ext>
            </a:extLst>
          </p:cNvPr>
          <p:cNvSpPr>
            <a:spLocks noGrp="1"/>
          </p:cNvSpPr>
          <p:nvPr>
            <p:ph type="body" sz="quarter" idx="15" hasCustomPrompt="1"/>
          </p:nvPr>
        </p:nvSpPr>
        <p:spPr>
          <a:xfrm>
            <a:off x="3359151" y="4312687"/>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a:t>+000 0000 0000</a:t>
            </a:r>
            <a:endParaRPr lang="en-GB"/>
          </a:p>
        </p:txBody>
      </p:sp>
    </p:spTree>
    <p:extLst>
      <p:ext uri="{BB962C8B-B14F-4D97-AF65-F5344CB8AC3E}">
        <p14:creationId xmlns:p14="http://schemas.microsoft.com/office/powerpoint/2010/main" val="3249489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Light image - 2 or 3 lines">
    <p:bg>
      <p:bgPr>
        <a:solidFill>
          <a:schemeClr val="tx1"/>
        </a:solidFill>
        <a:effectLst/>
      </p:bgPr>
    </p:bg>
    <p:spTree>
      <p:nvGrpSpPr>
        <p:cNvPr id="1" name=""/>
        <p:cNvGrpSpPr/>
        <p:nvPr/>
      </p:nvGrpSpPr>
      <p:grpSpPr>
        <a:xfrm>
          <a:off x="0" y="0"/>
          <a:ext cx="0" cy="0"/>
          <a:chOff x="0" y="0"/>
          <a:chExt cx="0" cy="0"/>
        </a:xfrm>
      </p:grpSpPr>
      <p:pic>
        <p:nvPicPr>
          <p:cNvPr id="2" name="Picture Placeholder 6">
            <a:extLst>
              <a:ext uri="{FF2B5EF4-FFF2-40B4-BE49-F238E27FC236}">
                <a16:creationId xmlns:a16="http://schemas.microsoft.com/office/drawing/2014/main" id="{AE0CAE52-C8F1-A58D-6B6C-F0D739FD710B}"/>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97FC31FD-20E5-1734-927F-803376A99C36}"/>
              </a:ext>
            </a:extLst>
          </p:cNvPr>
          <p:cNvSpPr/>
          <p:nvPr userDrawn="1"/>
        </p:nvSpPr>
        <p:spPr>
          <a:xfrm>
            <a:off x="-15338" y="0"/>
            <a:ext cx="12207337" cy="6857999"/>
          </a:xfrm>
          <a:prstGeom prst="rect">
            <a:avLst/>
          </a:prstGeom>
          <a:gradFill>
            <a:gsLst>
              <a:gs pos="50000">
                <a:srgbClr val="7188E9">
                  <a:alpha val="80000"/>
                </a:srgbClr>
              </a:gs>
              <a:gs pos="85000">
                <a:srgbClr val="319AF0">
                  <a:alpha val="95000"/>
                </a:srgbClr>
              </a:gs>
              <a:gs pos="15000">
                <a:schemeClr val="accent2">
                  <a:alpha val="70000"/>
                </a:schemeClr>
              </a:gs>
            </a:gsLst>
            <a:lin ang="3600000" scaled="0"/>
          </a:gradFill>
          <a:ln>
            <a:noFill/>
          </a:ln>
        </p:spPr>
        <p:txBody>
          <a:bodyPr wrap="square" rtlCol="0" anchor="ctr">
            <a:noAutofit/>
          </a:bodyPr>
          <a:lstStyle/>
          <a:p>
            <a:pPr marL="0" algn="l" defTabSz="914400" rtl="0" eaLnBrk="1" latinLnBrk="0" hangingPunct="1"/>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bg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grpSp>
        <p:nvGrpSpPr>
          <p:cNvPr id="35" name="Group 34">
            <a:extLst>
              <a:ext uri="{FF2B5EF4-FFF2-40B4-BE49-F238E27FC236}">
                <a16:creationId xmlns:a16="http://schemas.microsoft.com/office/drawing/2014/main" id="{A52484DD-0F0A-EF68-C2C2-4BC6BE33C810}"/>
              </a:ext>
            </a:extLst>
          </p:cNvPr>
          <p:cNvGrpSpPr/>
          <p:nvPr userDrawn="1"/>
        </p:nvGrpSpPr>
        <p:grpSpPr>
          <a:xfrm>
            <a:off x="368227" y="6247419"/>
            <a:ext cx="869854" cy="440815"/>
            <a:chOff x="5591148" y="347222"/>
            <a:chExt cx="1029067" cy="533386"/>
          </a:xfrm>
        </p:grpSpPr>
        <p:sp>
          <p:nvSpPr>
            <p:cNvPr id="36" name="Freeform 35">
              <a:extLst>
                <a:ext uri="{FF2B5EF4-FFF2-40B4-BE49-F238E27FC236}">
                  <a16:creationId xmlns:a16="http://schemas.microsoft.com/office/drawing/2014/main" id="{8B132AC9-683E-E294-7975-5183D380B91D}"/>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524CE8EE-3467-631A-151A-5795C9F02C46}"/>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93796A9C-AF30-8803-EE1E-DAB979509293}"/>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E145A5E6-CB5C-3567-DDC7-4B69B221C3A5}"/>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28EFD751-7A15-3E83-670E-0B671B2EC977}"/>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42FD97FA-20A7-C0F7-AC47-25D79AF934DC}"/>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47B4F747-77F7-A925-7531-C507674DF478}"/>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788E7286-4E7D-8D90-4F14-DA6116496C4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4EC1D6A5-8467-7C2C-1655-36E2C7A3638A}"/>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53360258-E60D-BB58-FEBB-99CBA4B513DB}"/>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C58B0772-0ACF-AB7B-F6F9-5BDAE106A19C}"/>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52E0EF27-4AEA-07AD-492B-DC51631519F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E2BA9790-D564-5B52-CC01-BAEEBBD084CE}"/>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5F2438D0-0397-FD4F-95B7-A63667CEA75E}"/>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5F672A3F-29D5-79CD-5D62-4F86F7A861E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DFE14898-1A93-A856-82ED-3C46ACF1186B}"/>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C0593C9-D25E-C029-B034-FDF75219D8A3}"/>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07777BBE-A649-997B-E471-382C80E750CA}"/>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E3F8455E-4DAB-AC73-A595-A0313840D556}"/>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AAD430DF-7D39-E27C-B2DA-1EFA65D9FC42}"/>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24B33A19-296D-9014-3B37-564A7638BE02}"/>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030C25D7-F9F6-8C67-7412-DD797443F36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9E2087B-BFB7-90CC-FC8C-E6C2A9C8070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866E4340-E73E-5B26-43B8-1F97AE38B854}"/>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C90866B6-904C-07ED-343C-1C5F3D833DFE}"/>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169000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Light image - 2 or 3 lines">
    <p:bg>
      <p:bgPr>
        <a:gradFill>
          <a:gsLst>
            <a:gs pos="50000">
              <a:srgbClr val="7188E9"/>
            </a:gs>
            <a:gs pos="85000">
              <a:srgbClr val="319AF0"/>
            </a:gs>
            <a:gs pos="15000">
              <a:schemeClr val="accent2"/>
            </a:gs>
          </a:gsLst>
          <a:lin ang="3600000" scaled="0"/>
        </a:gra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F088819-8E12-3D66-06EA-27D2A22F0066}"/>
              </a:ext>
            </a:extLst>
          </p:cNvPr>
          <p:cNvSpPr/>
          <p:nvPr userDrawn="1"/>
        </p:nvSpPr>
        <p:spPr>
          <a:xfrm>
            <a:off x="-6804" y="0"/>
            <a:ext cx="12013925"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bg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grpSp>
        <p:nvGrpSpPr>
          <p:cNvPr id="32" name="Group 31">
            <a:extLst>
              <a:ext uri="{FF2B5EF4-FFF2-40B4-BE49-F238E27FC236}">
                <a16:creationId xmlns:a16="http://schemas.microsoft.com/office/drawing/2014/main" id="{A2BC8337-3219-A917-4959-59153751CFBE}"/>
              </a:ext>
            </a:extLst>
          </p:cNvPr>
          <p:cNvGrpSpPr/>
          <p:nvPr userDrawn="1"/>
        </p:nvGrpSpPr>
        <p:grpSpPr>
          <a:xfrm>
            <a:off x="368227" y="6247419"/>
            <a:ext cx="869854" cy="440815"/>
            <a:chOff x="5591148" y="347222"/>
            <a:chExt cx="1029067" cy="533386"/>
          </a:xfrm>
        </p:grpSpPr>
        <p:sp>
          <p:nvSpPr>
            <p:cNvPr id="33" name="Freeform 32">
              <a:extLst>
                <a:ext uri="{FF2B5EF4-FFF2-40B4-BE49-F238E27FC236}">
                  <a16:creationId xmlns:a16="http://schemas.microsoft.com/office/drawing/2014/main" id="{030511B3-A83B-1635-7018-696F07C5C31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85AA9476-0A14-C3D7-079A-62A0DD38974A}"/>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D163A2D7-1365-9777-0E34-121CAE1C97AA}"/>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6" name="Freeform 35">
              <a:extLst>
                <a:ext uri="{FF2B5EF4-FFF2-40B4-BE49-F238E27FC236}">
                  <a16:creationId xmlns:a16="http://schemas.microsoft.com/office/drawing/2014/main" id="{76AE48A8-556E-779C-01BE-B9026EE73F7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CA0CC60E-001E-29FA-57D5-11E7E04C420E}"/>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4D405FC7-7811-37F1-78C6-477E9CFDA8E1}"/>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5CB3E010-B985-EC8F-517D-363C41C1E04C}"/>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C04CBF63-A751-7EDB-96C3-60E792FB5FF1}"/>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C8EEF82C-108A-3BDC-2C6A-5A05E91556E7}"/>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FBCC57BB-3AE7-254F-9141-BEA3ECBB34A0}"/>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0DD18FCD-0A2A-A6A7-C8A6-03E40E5DDCD4}"/>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7F7FAC08-B93B-F6D9-B3D8-C4C988E7C96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370325A0-2BDF-EECA-1666-72B367AA6FA4}"/>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06E0178F-12FF-680B-06A0-1EF6D3D5AC70}"/>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7125DE89-F373-5A26-1A2E-1D35C6B61C6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D9FDA12-BD1C-E11C-DBE1-FC0C6B0F5951}"/>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FB04BD6D-76E4-BF44-1385-9504AE55313E}"/>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E4C4D88A-94EE-9906-1BF8-5840636529DD}"/>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8A3FE4E6-B367-F309-3FC4-3474C5260237}"/>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ABF654CF-8B1E-B1C6-90D2-8834CDD5CC61}"/>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F3075DE4-DE87-8921-9C70-DA99FCC3904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C16F04CC-2334-DE44-2B10-6CD73502E5BC}"/>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004CE3FD-5855-48BD-2B8F-A3AE6FE63D9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B4105C55-2F4B-7EED-2F74-48394AD62E5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D30CAE9-0211-6D4D-A126-C68FE6DD9506}"/>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010270300"/>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dirty="0"/>
              <a:t>Header avenir demi </a:t>
            </a:r>
            <a:r>
              <a:rPr lang="he-IL" dirty="0"/>
              <a:t>32</a:t>
            </a:r>
            <a:r>
              <a:rPr lang="en-US" dirty="0" err="1"/>
              <a:t>pt</a:t>
            </a:r>
            <a:endParaRPr lang="en-GB" dirty="0"/>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grpSp>
        <p:nvGrpSpPr>
          <p:cNvPr id="18" name="Group 17">
            <a:extLst>
              <a:ext uri="{FF2B5EF4-FFF2-40B4-BE49-F238E27FC236}">
                <a16:creationId xmlns:a16="http://schemas.microsoft.com/office/drawing/2014/main" id="{F9B7B87D-C20A-0E5B-ED37-D6B58C7D7D09}"/>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B5DD8644-27C9-E8E4-4751-18BA66E6201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0F131E8-62DE-35D4-233F-6CB06FC6B302}"/>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C5496BE-3682-96FB-BB64-7D3C45E1AF4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FE49F71-4EBF-2EFD-86CA-2476C727BC20}"/>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64839F6-FFE9-AF1D-3BC2-5905C2297631}"/>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B96D8FC-9927-769E-43CE-DDE825ED4D55}"/>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EE62C59-07C8-2BC2-F7AD-4917E550BCCD}"/>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B65CE1E-31DF-294E-0385-5634C00AAA19}"/>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1FD4153-12EB-E60A-8E3F-E4700D52D398}"/>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68BC99C-D301-F420-053E-C5564C39D404}"/>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7D8CB5F-F197-51F0-548C-0B1D37174F46}"/>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9994C1A-2594-B1D9-D641-81CD9A7767C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06B1F652-F682-3D30-69DF-9D1BBD84D863}"/>
              </a:ext>
            </a:extLst>
          </p:cNvPr>
          <p:cNvGrpSpPr/>
          <p:nvPr userDrawn="1"/>
        </p:nvGrpSpPr>
        <p:grpSpPr>
          <a:xfrm>
            <a:off x="349423" y="6075013"/>
            <a:ext cx="2546326" cy="619130"/>
            <a:chOff x="551442" y="5926155"/>
            <a:chExt cx="2546326" cy="619130"/>
          </a:xfrm>
        </p:grpSpPr>
        <p:grpSp>
          <p:nvGrpSpPr>
            <p:cNvPr id="4" name="Graphic 6">
              <a:extLst>
                <a:ext uri="{FF2B5EF4-FFF2-40B4-BE49-F238E27FC236}">
                  <a16:creationId xmlns:a16="http://schemas.microsoft.com/office/drawing/2014/main" id="{9E869FBB-9F7D-36A9-5F6A-28552E1CAB14}"/>
                </a:ext>
              </a:extLst>
            </p:cNvPr>
            <p:cNvGrpSpPr/>
            <p:nvPr/>
          </p:nvGrpSpPr>
          <p:grpSpPr>
            <a:xfrm>
              <a:off x="1240377" y="6417229"/>
              <a:ext cx="1166229" cy="128056"/>
              <a:chOff x="1240377" y="6417229"/>
              <a:chExt cx="1166229" cy="128056"/>
            </a:xfrm>
            <a:solidFill>
              <a:srgbClr val="231F20"/>
            </a:solidFill>
          </p:grpSpPr>
          <p:sp>
            <p:nvSpPr>
              <p:cNvPr id="46" name="Freeform 73">
                <a:extLst>
                  <a:ext uri="{FF2B5EF4-FFF2-40B4-BE49-F238E27FC236}">
                    <a16:creationId xmlns:a16="http://schemas.microsoft.com/office/drawing/2014/main" id="{EF365B41-2251-73B6-36E6-D29E4FD242B4}"/>
                  </a:ext>
                </a:extLst>
              </p:cNvPr>
              <p:cNvSpPr/>
              <p:nvPr/>
            </p:nvSpPr>
            <p:spPr>
              <a:xfrm>
                <a:off x="1240377" y="6419516"/>
                <a:ext cx="74890" cy="122911"/>
              </a:xfrm>
              <a:custGeom>
                <a:avLst/>
                <a:gdLst>
                  <a:gd name="connsiteX0" fmla="*/ 10862 w 74890"/>
                  <a:gd name="connsiteY0" fmla="*/ 122911 h 122911"/>
                  <a:gd name="connsiteX1" fmla="*/ 0 w 74890"/>
                  <a:gd name="connsiteY1" fmla="*/ 122911 h 122911"/>
                  <a:gd name="connsiteX2" fmla="*/ 0 w 74890"/>
                  <a:gd name="connsiteY2" fmla="*/ 0 h 122911"/>
                  <a:gd name="connsiteX3" fmla="*/ 32586 w 74890"/>
                  <a:gd name="connsiteY3" fmla="*/ 0 h 122911"/>
                  <a:gd name="connsiteX4" fmla="*/ 74890 w 74890"/>
                  <a:gd name="connsiteY4" fmla="*/ 37159 h 122911"/>
                  <a:gd name="connsiteX5" fmla="*/ 32586 w 74890"/>
                  <a:gd name="connsiteY5" fmla="*/ 74890 h 122911"/>
                  <a:gd name="connsiteX6" fmla="*/ 10862 w 74890"/>
                  <a:gd name="connsiteY6" fmla="*/ 74890 h 122911"/>
                  <a:gd name="connsiteX7" fmla="*/ 10862 w 74890"/>
                  <a:gd name="connsiteY7" fmla="*/ 122911 h 122911"/>
                  <a:gd name="connsiteX8" fmla="*/ 10862 w 74890"/>
                  <a:gd name="connsiteY8" fmla="*/ 9719 h 122911"/>
                  <a:gd name="connsiteX9" fmla="*/ 10862 w 74890"/>
                  <a:gd name="connsiteY9" fmla="*/ 65743 h 122911"/>
                  <a:gd name="connsiteX10" fmla="*/ 33729 w 74890"/>
                  <a:gd name="connsiteY10" fmla="*/ 65743 h 122911"/>
                  <a:gd name="connsiteX11" fmla="*/ 63457 w 74890"/>
                  <a:gd name="connsiteY11" fmla="*/ 37731 h 122911"/>
                  <a:gd name="connsiteX12" fmla="*/ 33729 w 74890"/>
                  <a:gd name="connsiteY12" fmla="*/ 10290 h 122911"/>
                  <a:gd name="connsiteX13" fmla="*/ 10862 w 74890"/>
                  <a:gd name="connsiteY13" fmla="*/ 10290 h 122911"/>
                  <a:gd name="connsiteX14" fmla="*/ 10862 w 74890"/>
                  <a:gd name="connsiteY14" fmla="*/ 9719 h 12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890" h="122911">
                    <a:moveTo>
                      <a:pt x="10862" y="122911"/>
                    </a:moveTo>
                    <a:lnTo>
                      <a:pt x="0" y="122911"/>
                    </a:lnTo>
                    <a:lnTo>
                      <a:pt x="0" y="0"/>
                    </a:lnTo>
                    <a:lnTo>
                      <a:pt x="32586" y="0"/>
                    </a:lnTo>
                    <a:cubicBezTo>
                      <a:pt x="60598" y="0"/>
                      <a:pt x="74890" y="16579"/>
                      <a:pt x="74890" y="37159"/>
                    </a:cubicBezTo>
                    <a:cubicBezTo>
                      <a:pt x="74890" y="57740"/>
                      <a:pt x="61170" y="74890"/>
                      <a:pt x="32586" y="74890"/>
                    </a:cubicBezTo>
                    <a:lnTo>
                      <a:pt x="10862" y="74890"/>
                    </a:lnTo>
                    <a:lnTo>
                      <a:pt x="10862" y="122911"/>
                    </a:lnTo>
                    <a:close/>
                    <a:moveTo>
                      <a:pt x="10862" y="9719"/>
                    </a:moveTo>
                    <a:lnTo>
                      <a:pt x="10862" y="65743"/>
                    </a:lnTo>
                    <a:lnTo>
                      <a:pt x="33729" y="65743"/>
                    </a:lnTo>
                    <a:cubicBezTo>
                      <a:pt x="49736" y="65743"/>
                      <a:pt x="63457" y="56025"/>
                      <a:pt x="63457" y="37731"/>
                    </a:cubicBezTo>
                    <a:cubicBezTo>
                      <a:pt x="63457" y="19437"/>
                      <a:pt x="49736" y="10290"/>
                      <a:pt x="33729" y="10290"/>
                    </a:cubicBezTo>
                    <a:lnTo>
                      <a:pt x="10862" y="10290"/>
                    </a:lnTo>
                    <a:lnTo>
                      <a:pt x="10862" y="9719"/>
                    </a:lnTo>
                    <a:close/>
                  </a:path>
                </a:pathLst>
              </a:custGeom>
              <a:solidFill>
                <a:srgbClr val="231F20"/>
              </a:solidFill>
              <a:ln w="5707" cap="flat">
                <a:noFill/>
                <a:prstDash val="solid"/>
                <a:miter/>
              </a:ln>
            </p:spPr>
            <p:txBody>
              <a:bodyPr rtlCol="0" anchor="ctr"/>
              <a:lstStyle/>
              <a:p>
                <a:endParaRPr lang="en-US"/>
              </a:p>
            </p:txBody>
          </p:sp>
          <p:sp>
            <p:nvSpPr>
              <p:cNvPr id="47" name="Freeform 74">
                <a:extLst>
                  <a:ext uri="{FF2B5EF4-FFF2-40B4-BE49-F238E27FC236}">
                    <a16:creationId xmlns:a16="http://schemas.microsoft.com/office/drawing/2014/main" id="{335F095B-5223-D9EC-CB12-13B396B6AEB2}"/>
                  </a:ext>
                </a:extLst>
              </p:cNvPr>
              <p:cNvSpPr/>
              <p:nvPr/>
            </p:nvSpPr>
            <p:spPr>
              <a:xfrm>
                <a:off x="1322699" y="6463536"/>
                <a:ext cx="62884" cy="81750"/>
              </a:xfrm>
              <a:custGeom>
                <a:avLst/>
                <a:gdLst>
                  <a:gd name="connsiteX0" fmla="*/ 52595 w 62884"/>
                  <a:gd name="connsiteY0" fmla="*/ 25726 h 81750"/>
                  <a:gd name="connsiteX1" fmla="*/ 33158 w 62884"/>
                  <a:gd name="connsiteY1" fmla="*/ 9147 h 81750"/>
                  <a:gd name="connsiteX2" fmla="*/ 9147 w 62884"/>
                  <a:gd name="connsiteY2" fmla="*/ 17722 h 81750"/>
                  <a:gd name="connsiteX3" fmla="*/ 4002 w 62884"/>
                  <a:gd name="connsiteY3" fmla="*/ 9719 h 81750"/>
                  <a:gd name="connsiteX4" fmla="*/ 33729 w 62884"/>
                  <a:gd name="connsiteY4" fmla="*/ 0 h 81750"/>
                  <a:gd name="connsiteX5" fmla="*/ 62885 w 62884"/>
                  <a:gd name="connsiteY5" fmla="*/ 26297 h 81750"/>
                  <a:gd name="connsiteX6" fmla="*/ 62885 w 62884"/>
                  <a:gd name="connsiteY6" fmla="*/ 79464 h 81750"/>
                  <a:gd name="connsiteX7" fmla="*/ 52023 w 62884"/>
                  <a:gd name="connsiteY7" fmla="*/ 79464 h 81750"/>
                  <a:gd name="connsiteX8" fmla="*/ 52023 w 62884"/>
                  <a:gd name="connsiteY8" fmla="*/ 69745 h 81750"/>
                  <a:gd name="connsiteX9" fmla="*/ 28012 w 62884"/>
                  <a:gd name="connsiteY9" fmla="*/ 81750 h 81750"/>
                  <a:gd name="connsiteX10" fmla="*/ 0 w 62884"/>
                  <a:gd name="connsiteY10" fmla="*/ 58311 h 81750"/>
                  <a:gd name="connsiteX11" fmla="*/ 26297 w 62884"/>
                  <a:gd name="connsiteY11" fmla="*/ 35444 h 81750"/>
                  <a:gd name="connsiteX12" fmla="*/ 44591 w 62884"/>
                  <a:gd name="connsiteY12" fmla="*/ 35444 h 81750"/>
                  <a:gd name="connsiteX13" fmla="*/ 52023 w 62884"/>
                  <a:gd name="connsiteY13" fmla="*/ 28584 h 81750"/>
                  <a:gd name="connsiteX14" fmla="*/ 52595 w 62884"/>
                  <a:gd name="connsiteY14" fmla="*/ 25726 h 81750"/>
                  <a:gd name="connsiteX15" fmla="*/ 52595 w 62884"/>
                  <a:gd name="connsiteY15" fmla="*/ 25726 h 81750"/>
                  <a:gd name="connsiteX16" fmla="*/ 52595 w 62884"/>
                  <a:gd name="connsiteY16" fmla="*/ 51451 h 81750"/>
                  <a:gd name="connsiteX17" fmla="*/ 52595 w 62884"/>
                  <a:gd name="connsiteY17" fmla="*/ 40589 h 81750"/>
                  <a:gd name="connsiteX18" fmla="*/ 42304 w 62884"/>
                  <a:gd name="connsiteY18" fmla="*/ 43448 h 81750"/>
                  <a:gd name="connsiteX19" fmla="*/ 28012 w 62884"/>
                  <a:gd name="connsiteY19" fmla="*/ 43448 h 81750"/>
                  <a:gd name="connsiteX20" fmla="*/ 11434 w 62884"/>
                  <a:gd name="connsiteY20" fmla="*/ 57168 h 81750"/>
                  <a:gd name="connsiteX21" fmla="*/ 29727 w 62884"/>
                  <a:gd name="connsiteY21" fmla="*/ 72032 h 81750"/>
                  <a:gd name="connsiteX22" fmla="*/ 52595 w 62884"/>
                  <a:gd name="connsiteY22" fmla="*/ 51451 h 81750"/>
                  <a:gd name="connsiteX23" fmla="*/ 52595 w 62884"/>
                  <a:gd name="connsiteY23" fmla="*/ 51451 h 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884" h="81750">
                    <a:moveTo>
                      <a:pt x="52595" y="25726"/>
                    </a:moveTo>
                    <a:cubicBezTo>
                      <a:pt x="52595" y="13720"/>
                      <a:pt x="43448" y="9147"/>
                      <a:pt x="33158" y="9147"/>
                    </a:cubicBezTo>
                    <a:cubicBezTo>
                      <a:pt x="23439" y="9147"/>
                      <a:pt x="16007" y="13149"/>
                      <a:pt x="9147" y="17722"/>
                    </a:cubicBezTo>
                    <a:lnTo>
                      <a:pt x="4002" y="9719"/>
                    </a:lnTo>
                    <a:cubicBezTo>
                      <a:pt x="9147" y="5717"/>
                      <a:pt x="20009" y="0"/>
                      <a:pt x="33729" y="0"/>
                    </a:cubicBezTo>
                    <a:cubicBezTo>
                      <a:pt x="52023" y="0"/>
                      <a:pt x="62885" y="10290"/>
                      <a:pt x="62885" y="26297"/>
                    </a:cubicBezTo>
                    <a:lnTo>
                      <a:pt x="62885" y="79464"/>
                    </a:lnTo>
                    <a:lnTo>
                      <a:pt x="52023" y="79464"/>
                    </a:lnTo>
                    <a:lnTo>
                      <a:pt x="52023" y="69745"/>
                    </a:lnTo>
                    <a:cubicBezTo>
                      <a:pt x="47450" y="77749"/>
                      <a:pt x="37159" y="81750"/>
                      <a:pt x="28012" y="81750"/>
                    </a:cubicBezTo>
                    <a:cubicBezTo>
                      <a:pt x="11434" y="81750"/>
                      <a:pt x="0" y="72032"/>
                      <a:pt x="0" y="58311"/>
                    </a:cubicBezTo>
                    <a:cubicBezTo>
                      <a:pt x="0" y="44591"/>
                      <a:pt x="10290" y="35444"/>
                      <a:pt x="26297" y="35444"/>
                    </a:cubicBezTo>
                    <a:lnTo>
                      <a:pt x="44591" y="35444"/>
                    </a:lnTo>
                    <a:cubicBezTo>
                      <a:pt x="49736" y="35444"/>
                      <a:pt x="52023" y="32586"/>
                      <a:pt x="52023" y="28584"/>
                    </a:cubicBezTo>
                    <a:lnTo>
                      <a:pt x="52595" y="25726"/>
                    </a:lnTo>
                    <a:lnTo>
                      <a:pt x="52595" y="25726"/>
                    </a:lnTo>
                    <a:close/>
                    <a:moveTo>
                      <a:pt x="52595" y="51451"/>
                    </a:moveTo>
                    <a:lnTo>
                      <a:pt x="52595" y="40589"/>
                    </a:lnTo>
                    <a:cubicBezTo>
                      <a:pt x="50880" y="42876"/>
                      <a:pt x="46878" y="43448"/>
                      <a:pt x="42304" y="43448"/>
                    </a:cubicBezTo>
                    <a:lnTo>
                      <a:pt x="28012" y="43448"/>
                    </a:lnTo>
                    <a:cubicBezTo>
                      <a:pt x="16579" y="43448"/>
                      <a:pt x="11434" y="49165"/>
                      <a:pt x="11434" y="57168"/>
                    </a:cubicBezTo>
                    <a:cubicBezTo>
                      <a:pt x="11434" y="64028"/>
                      <a:pt x="16579" y="72032"/>
                      <a:pt x="29727" y="72032"/>
                    </a:cubicBezTo>
                    <a:cubicBezTo>
                      <a:pt x="41733" y="72032"/>
                      <a:pt x="52595" y="65743"/>
                      <a:pt x="52595" y="51451"/>
                    </a:cubicBezTo>
                    <a:lnTo>
                      <a:pt x="52595" y="51451"/>
                    </a:lnTo>
                    <a:close/>
                  </a:path>
                </a:pathLst>
              </a:custGeom>
              <a:solidFill>
                <a:srgbClr val="231F20"/>
              </a:solidFill>
              <a:ln w="5707" cap="flat">
                <a:noFill/>
                <a:prstDash val="solid"/>
                <a:miter/>
              </a:ln>
            </p:spPr>
            <p:txBody>
              <a:bodyPr rtlCol="0" anchor="ctr"/>
              <a:lstStyle/>
              <a:p>
                <a:endParaRPr lang="en-US"/>
              </a:p>
            </p:txBody>
          </p:sp>
          <p:sp>
            <p:nvSpPr>
              <p:cNvPr id="48" name="Freeform 75">
                <a:extLst>
                  <a:ext uri="{FF2B5EF4-FFF2-40B4-BE49-F238E27FC236}">
                    <a16:creationId xmlns:a16="http://schemas.microsoft.com/office/drawing/2014/main" id="{A4D61445-C26A-D600-A0E7-1086918A5D0C}"/>
                  </a:ext>
                </a:extLst>
              </p:cNvPr>
              <p:cNvSpPr/>
              <p:nvPr/>
            </p:nvSpPr>
            <p:spPr>
              <a:xfrm>
                <a:off x="1410166" y="6463536"/>
                <a:ext cx="39445" cy="78891"/>
              </a:xfrm>
              <a:custGeom>
                <a:avLst/>
                <a:gdLst>
                  <a:gd name="connsiteX0" fmla="*/ 38874 w 39445"/>
                  <a:gd name="connsiteY0" fmla="*/ 10862 h 78891"/>
                  <a:gd name="connsiteX1" fmla="*/ 33729 w 39445"/>
                  <a:gd name="connsiteY1" fmla="*/ 10862 h 78891"/>
                  <a:gd name="connsiteX2" fmla="*/ 10290 w 39445"/>
                  <a:gd name="connsiteY2" fmla="*/ 35444 h 78891"/>
                  <a:gd name="connsiteX3" fmla="*/ 10290 w 39445"/>
                  <a:gd name="connsiteY3" fmla="*/ 78892 h 78891"/>
                  <a:gd name="connsiteX4" fmla="*/ 0 w 39445"/>
                  <a:gd name="connsiteY4" fmla="*/ 78892 h 78891"/>
                  <a:gd name="connsiteX5" fmla="*/ 0 w 39445"/>
                  <a:gd name="connsiteY5" fmla="*/ 1715 h 78891"/>
                  <a:gd name="connsiteX6" fmla="*/ 10290 w 39445"/>
                  <a:gd name="connsiteY6" fmla="*/ 1715 h 78891"/>
                  <a:gd name="connsiteX7" fmla="*/ 10290 w 39445"/>
                  <a:gd name="connsiteY7" fmla="*/ 14864 h 78891"/>
                  <a:gd name="connsiteX8" fmla="*/ 33729 w 39445"/>
                  <a:gd name="connsiteY8" fmla="*/ 0 h 78891"/>
                  <a:gd name="connsiteX9" fmla="*/ 39446 w 39445"/>
                  <a:gd name="connsiteY9" fmla="*/ 572 h 78891"/>
                  <a:gd name="connsiteX10" fmla="*/ 39446 w 39445"/>
                  <a:gd name="connsiteY10" fmla="*/ 10862 h 78891"/>
                  <a:gd name="connsiteX11" fmla="*/ 38874 w 39445"/>
                  <a:gd name="connsiteY11" fmla="*/ 10862 h 78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445" h="78891">
                    <a:moveTo>
                      <a:pt x="38874" y="10862"/>
                    </a:moveTo>
                    <a:lnTo>
                      <a:pt x="33729" y="10862"/>
                    </a:lnTo>
                    <a:cubicBezTo>
                      <a:pt x="20009" y="10862"/>
                      <a:pt x="10290" y="17150"/>
                      <a:pt x="10290" y="35444"/>
                    </a:cubicBezTo>
                    <a:lnTo>
                      <a:pt x="10290" y="78892"/>
                    </a:lnTo>
                    <a:lnTo>
                      <a:pt x="0" y="78892"/>
                    </a:lnTo>
                    <a:lnTo>
                      <a:pt x="0" y="1715"/>
                    </a:lnTo>
                    <a:lnTo>
                      <a:pt x="10290" y="1715"/>
                    </a:lnTo>
                    <a:lnTo>
                      <a:pt x="10290" y="14864"/>
                    </a:lnTo>
                    <a:cubicBezTo>
                      <a:pt x="14864" y="4573"/>
                      <a:pt x="24011" y="0"/>
                      <a:pt x="33729" y="0"/>
                    </a:cubicBezTo>
                    <a:cubicBezTo>
                      <a:pt x="35444" y="0"/>
                      <a:pt x="37159" y="0"/>
                      <a:pt x="39446" y="572"/>
                    </a:cubicBezTo>
                    <a:lnTo>
                      <a:pt x="39446" y="10862"/>
                    </a:lnTo>
                    <a:lnTo>
                      <a:pt x="38874" y="10862"/>
                    </a:lnTo>
                    <a:close/>
                  </a:path>
                </a:pathLst>
              </a:custGeom>
              <a:solidFill>
                <a:srgbClr val="231F20"/>
              </a:solidFill>
              <a:ln w="5707" cap="flat">
                <a:noFill/>
                <a:prstDash val="solid"/>
                <a:miter/>
              </a:ln>
            </p:spPr>
            <p:txBody>
              <a:bodyPr rtlCol="0" anchor="ctr"/>
              <a:lstStyle/>
              <a:p>
                <a:endParaRPr lang="en-US"/>
              </a:p>
            </p:txBody>
          </p:sp>
          <p:sp>
            <p:nvSpPr>
              <p:cNvPr id="49" name="Freeform 76">
                <a:extLst>
                  <a:ext uri="{FF2B5EF4-FFF2-40B4-BE49-F238E27FC236}">
                    <a16:creationId xmlns:a16="http://schemas.microsoft.com/office/drawing/2014/main" id="{995BEA54-54F8-70DA-C226-51B8CF30DC19}"/>
                  </a:ext>
                </a:extLst>
              </p:cNvPr>
              <p:cNvSpPr/>
              <p:nvPr/>
            </p:nvSpPr>
            <p:spPr>
              <a:xfrm>
                <a:off x="1456472" y="6432665"/>
                <a:ext cx="42876" cy="110906"/>
              </a:xfrm>
              <a:custGeom>
                <a:avLst/>
                <a:gdLst>
                  <a:gd name="connsiteX0" fmla="*/ 24011 w 42876"/>
                  <a:gd name="connsiteY0" fmla="*/ 0 h 110906"/>
                  <a:gd name="connsiteX1" fmla="*/ 24011 w 42876"/>
                  <a:gd name="connsiteY1" fmla="*/ 32586 h 110906"/>
                  <a:gd name="connsiteX2" fmla="*/ 42876 w 42876"/>
                  <a:gd name="connsiteY2" fmla="*/ 32586 h 110906"/>
                  <a:gd name="connsiteX3" fmla="*/ 42876 w 42876"/>
                  <a:gd name="connsiteY3" fmla="*/ 41733 h 110906"/>
                  <a:gd name="connsiteX4" fmla="*/ 24011 w 42876"/>
                  <a:gd name="connsiteY4" fmla="*/ 41733 h 110906"/>
                  <a:gd name="connsiteX5" fmla="*/ 24011 w 42876"/>
                  <a:gd name="connsiteY5" fmla="*/ 94327 h 110906"/>
                  <a:gd name="connsiteX6" fmla="*/ 34873 w 42876"/>
                  <a:gd name="connsiteY6" fmla="*/ 101759 h 110906"/>
                  <a:gd name="connsiteX7" fmla="*/ 42876 w 42876"/>
                  <a:gd name="connsiteY7" fmla="*/ 101188 h 110906"/>
                  <a:gd name="connsiteX8" fmla="*/ 42876 w 42876"/>
                  <a:gd name="connsiteY8" fmla="*/ 110334 h 110906"/>
                  <a:gd name="connsiteX9" fmla="*/ 30871 w 42876"/>
                  <a:gd name="connsiteY9" fmla="*/ 110906 h 110906"/>
                  <a:gd name="connsiteX10" fmla="*/ 13149 w 42876"/>
                  <a:gd name="connsiteY10" fmla="*/ 94327 h 110906"/>
                  <a:gd name="connsiteX11" fmla="*/ 13149 w 42876"/>
                  <a:gd name="connsiteY11" fmla="*/ 41733 h 110906"/>
                  <a:gd name="connsiteX12" fmla="*/ 0 w 42876"/>
                  <a:gd name="connsiteY12" fmla="*/ 41733 h 110906"/>
                  <a:gd name="connsiteX13" fmla="*/ 0 w 42876"/>
                  <a:gd name="connsiteY13" fmla="*/ 32586 h 110906"/>
                  <a:gd name="connsiteX14" fmla="*/ 13149 w 42876"/>
                  <a:gd name="connsiteY14" fmla="*/ 32586 h 110906"/>
                  <a:gd name="connsiteX15" fmla="*/ 13149 w 42876"/>
                  <a:gd name="connsiteY15" fmla="*/ 0 h 110906"/>
                  <a:gd name="connsiteX16" fmla="*/ 24011 w 42876"/>
                  <a:gd name="connsiteY16" fmla="*/ 0 h 110906"/>
                  <a:gd name="connsiteX17" fmla="*/ 24011 w 42876"/>
                  <a:gd name="connsiteY17" fmla="*/ 0 h 110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76" h="110906">
                    <a:moveTo>
                      <a:pt x="24011" y="0"/>
                    </a:moveTo>
                    <a:lnTo>
                      <a:pt x="24011" y="32586"/>
                    </a:lnTo>
                    <a:lnTo>
                      <a:pt x="42876" y="32586"/>
                    </a:lnTo>
                    <a:lnTo>
                      <a:pt x="42876" y="41733"/>
                    </a:lnTo>
                    <a:lnTo>
                      <a:pt x="24011" y="41733"/>
                    </a:lnTo>
                    <a:lnTo>
                      <a:pt x="24011" y="94327"/>
                    </a:lnTo>
                    <a:cubicBezTo>
                      <a:pt x="24011" y="101759"/>
                      <a:pt x="29156" y="101759"/>
                      <a:pt x="34873" y="101759"/>
                    </a:cubicBezTo>
                    <a:cubicBezTo>
                      <a:pt x="40018" y="101759"/>
                      <a:pt x="42876" y="101188"/>
                      <a:pt x="42876" y="101188"/>
                    </a:cubicBezTo>
                    <a:lnTo>
                      <a:pt x="42876" y="110334"/>
                    </a:lnTo>
                    <a:cubicBezTo>
                      <a:pt x="42876" y="110334"/>
                      <a:pt x="37159" y="110906"/>
                      <a:pt x="30871" y="110906"/>
                    </a:cubicBezTo>
                    <a:cubicBezTo>
                      <a:pt x="22867" y="110906"/>
                      <a:pt x="13149" y="108619"/>
                      <a:pt x="13149" y="94327"/>
                    </a:cubicBezTo>
                    <a:lnTo>
                      <a:pt x="13149" y="41733"/>
                    </a:lnTo>
                    <a:lnTo>
                      <a:pt x="0" y="41733"/>
                    </a:lnTo>
                    <a:lnTo>
                      <a:pt x="0" y="32586"/>
                    </a:lnTo>
                    <a:lnTo>
                      <a:pt x="13149" y="32586"/>
                    </a:lnTo>
                    <a:lnTo>
                      <a:pt x="13149" y="0"/>
                    </a:lnTo>
                    <a:lnTo>
                      <a:pt x="24011" y="0"/>
                    </a:lnTo>
                    <a:lnTo>
                      <a:pt x="24011" y="0"/>
                    </a:lnTo>
                    <a:close/>
                  </a:path>
                </a:pathLst>
              </a:custGeom>
              <a:solidFill>
                <a:srgbClr val="231F20"/>
              </a:solidFill>
              <a:ln w="5707" cap="flat">
                <a:noFill/>
                <a:prstDash val="solid"/>
                <a:miter/>
              </a:ln>
            </p:spPr>
            <p:txBody>
              <a:bodyPr rtlCol="0" anchor="ctr"/>
              <a:lstStyle/>
              <a:p>
                <a:endParaRPr lang="en-US"/>
              </a:p>
            </p:txBody>
          </p:sp>
          <p:sp>
            <p:nvSpPr>
              <p:cNvPr id="50" name="Freeform 77">
                <a:extLst>
                  <a:ext uri="{FF2B5EF4-FFF2-40B4-BE49-F238E27FC236}">
                    <a16:creationId xmlns:a16="http://schemas.microsoft.com/office/drawing/2014/main" id="{9176BD5A-2111-9A85-4C2D-8D80E1B38F26}"/>
                  </a:ext>
                </a:extLst>
              </p:cNvPr>
              <p:cNvSpPr/>
              <p:nvPr/>
            </p:nvSpPr>
            <p:spPr>
              <a:xfrm>
                <a:off x="1545654" y="6462964"/>
                <a:ext cx="80035" cy="81178"/>
              </a:xfrm>
              <a:custGeom>
                <a:avLst/>
                <a:gdLst>
                  <a:gd name="connsiteX0" fmla="*/ 40018 w 80035"/>
                  <a:gd name="connsiteY0" fmla="*/ 0 h 81178"/>
                  <a:gd name="connsiteX1" fmla="*/ 80035 w 80035"/>
                  <a:gd name="connsiteY1" fmla="*/ 40589 h 81178"/>
                  <a:gd name="connsiteX2" fmla="*/ 40018 w 80035"/>
                  <a:gd name="connsiteY2" fmla="*/ 81179 h 81178"/>
                  <a:gd name="connsiteX3" fmla="*/ 0 w 80035"/>
                  <a:gd name="connsiteY3" fmla="*/ 40589 h 81178"/>
                  <a:gd name="connsiteX4" fmla="*/ 40018 w 80035"/>
                  <a:gd name="connsiteY4" fmla="*/ 0 h 81178"/>
                  <a:gd name="connsiteX5" fmla="*/ 40018 w 80035"/>
                  <a:gd name="connsiteY5" fmla="*/ 9719 h 81178"/>
                  <a:gd name="connsiteX6" fmla="*/ 10862 w 80035"/>
                  <a:gd name="connsiteY6" fmla="*/ 41161 h 81178"/>
                  <a:gd name="connsiteX7" fmla="*/ 40018 w 80035"/>
                  <a:gd name="connsiteY7" fmla="*/ 72604 h 81178"/>
                  <a:gd name="connsiteX8" fmla="*/ 69173 w 80035"/>
                  <a:gd name="connsiteY8" fmla="*/ 41161 h 81178"/>
                  <a:gd name="connsiteX9" fmla="*/ 40018 w 80035"/>
                  <a:gd name="connsiteY9" fmla="*/ 9719 h 8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035" h="81178">
                    <a:moveTo>
                      <a:pt x="40018" y="0"/>
                    </a:moveTo>
                    <a:cubicBezTo>
                      <a:pt x="62313" y="0"/>
                      <a:pt x="80035" y="17150"/>
                      <a:pt x="80035" y="40589"/>
                    </a:cubicBezTo>
                    <a:cubicBezTo>
                      <a:pt x="80035" y="64028"/>
                      <a:pt x="62313" y="81179"/>
                      <a:pt x="40018" y="81179"/>
                    </a:cubicBezTo>
                    <a:cubicBezTo>
                      <a:pt x="17722" y="81179"/>
                      <a:pt x="0" y="64028"/>
                      <a:pt x="0" y="40589"/>
                    </a:cubicBezTo>
                    <a:cubicBezTo>
                      <a:pt x="0" y="17150"/>
                      <a:pt x="17722" y="0"/>
                      <a:pt x="40018" y="0"/>
                    </a:cubicBezTo>
                    <a:close/>
                    <a:moveTo>
                      <a:pt x="40018" y="9719"/>
                    </a:moveTo>
                    <a:cubicBezTo>
                      <a:pt x="22867" y="9719"/>
                      <a:pt x="10862" y="23439"/>
                      <a:pt x="10862" y="41161"/>
                    </a:cubicBezTo>
                    <a:cubicBezTo>
                      <a:pt x="10862" y="58883"/>
                      <a:pt x="22867" y="72604"/>
                      <a:pt x="40018" y="72604"/>
                    </a:cubicBezTo>
                    <a:cubicBezTo>
                      <a:pt x="57168" y="72604"/>
                      <a:pt x="69173" y="58883"/>
                      <a:pt x="69173" y="41161"/>
                    </a:cubicBezTo>
                    <a:cubicBezTo>
                      <a:pt x="69173" y="23439"/>
                      <a:pt x="57168" y="9719"/>
                      <a:pt x="40018" y="9719"/>
                    </a:cubicBezTo>
                    <a:close/>
                  </a:path>
                </a:pathLst>
              </a:custGeom>
              <a:solidFill>
                <a:srgbClr val="231F20"/>
              </a:solidFill>
              <a:ln w="5707" cap="flat">
                <a:noFill/>
                <a:prstDash val="solid"/>
                <a:miter/>
              </a:ln>
            </p:spPr>
            <p:txBody>
              <a:bodyPr rtlCol="0" anchor="ctr"/>
              <a:lstStyle/>
              <a:p>
                <a:endParaRPr lang="en-US"/>
              </a:p>
            </p:txBody>
          </p:sp>
          <p:sp>
            <p:nvSpPr>
              <p:cNvPr id="51" name="Freeform 78">
                <a:extLst>
                  <a:ext uri="{FF2B5EF4-FFF2-40B4-BE49-F238E27FC236}">
                    <a16:creationId xmlns:a16="http://schemas.microsoft.com/office/drawing/2014/main" id="{4ABAC081-30C0-108D-A932-54436D3828D5}"/>
                  </a:ext>
                </a:extLst>
              </p:cNvPr>
              <p:cNvSpPr/>
              <p:nvPr/>
            </p:nvSpPr>
            <p:spPr>
              <a:xfrm>
                <a:off x="1635408" y="6418944"/>
                <a:ext cx="41732" cy="123483"/>
              </a:xfrm>
              <a:custGeom>
                <a:avLst/>
                <a:gdLst>
                  <a:gd name="connsiteX0" fmla="*/ 13720 w 41732"/>
                  <a:gd name="connsiteY0" fmla="*/ 18294 h 123483"/>
                  <a:gd name="connsiteX1" fmla="*/ 31442 w 41732"/>
                  <a:gd name="connsiteY1" fmla="*/ 0 h 123483"/>
                  <a:gd name="connsiteX2" fmla="*/ 41733 w 41732"/>
                  <a:gd name="connsiteY2" fmla="*/ 572 h 123483"/>
                  <a:gd name="connsiteX3" fmla="*/ 41733 w 41732"/>
                  <a:gd name="connsiteY3" fmla="*/ 9719 h 123483"/>
                  <a:gd name="connsiteX4" fmla="*/ 33729 w 41732"/>
                  <a:gd name="connsiteY4" fmla="*/ 9147 h 123483"/>
                  <a:gd name="connsiteX5" fmla="*/ 24011 w 41732"/>
                  <a:gd name="connsiteY5" fmla="*/ 19437 h 123483"/>
                  <a:gd name="connsiteX6" fmla="*/ 24011 w 41732"/>
                  <a:gd name="connsiteY6" fmla="*/ 45734 h 123483"/>
                  <a:gd name="connsiteX7" fmla="*/ 40018 w 41732"/>
                  <a:gd name="connsiteY7" fmla="*/ 45734 h 123483"/>
                  <a:gd name="connsiteX8" fmla="*/ 40018 w 41732"/>
                  <a:gd name="connsiteY8" fmla="*/ 54881 h 123483"/>
                  <a:gd name="connsiteX9" fmla="*/ 24011 w 41732"/>
                  <a:gd name="connsiteY9" fmla="*/ 54881 h 123483"/>
                  <a:gd name="connsiteX10" fmla="*/ 24011 w 41732"/>
                  <a:gd name="connsiteY10" fmla="*/ 123483 h 123483"/>
                  <a:gd name="connsiteX11" fmla="*/ 13149 w 41732"/>
                  <a:gd name="connsiteY11" fmla="*/ 123483 h 123483"/>
                  <a:gd name="connsiteX12" fmla="*/ 13149 w 41732"/>
                  <a:gd name="connsiteY12" fmla="*/ 54881 h 123483"/>
                  <a:gd name="connsiteX13" fmla="*/ 0 w 41732"/>
                  <a:gd name="connsiteY13" fmla="*/ 54881 h 123483"/>
                  <a:gd name="connsiteX14" fmla="*/ 0 w 41732"/>
                  <a:gd name="connsiteY14" fmla="*/ 45734 h 123483"/>
                  <a:gd name="connsiteX15" fmla="*/ 13149 w 41732"/>
                  <a:gd name="connsiteY15" fmla="*/ 45734 h 123483"/>
                  <a:gd name="connsiteX16" fmla="*/ 13720 w 41732"/>
                  <a:gd name="connsiteY16" fmla="*/ 18294 h 123483"/>
                  <a:gd name="connsiteX17" fmla="*/ 13720 w 41732"/>
                  <a:gd name="connsiteY17" fmla="*/ 18294 h 12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732" h="123483">
                    <a:moveTo>
                      <a:pt x="13720" y="18294"/>
                    </a:moveTo>
                    <a:cubicBezTo>
                      <a:pt x="13720" y="4002"/>
                      <a:pt x="22867" y="0"/>
                      <a:pt x="31442" y="0"/>
                    </a:cubicBezTo>
                    <a:cubicBezTo>
                      <a:pt x="37159" y="0"/>
                      <a:pt x="41733" y="572"/>
                      <a:pt x="41733" y="572"/>
                    </a:cubicBezTo>
                    <a:lnTo>
                      <a:pt x="41733" y="9719"/>
                    </a:lnTo>
                    <a:cubicBezTo>
                      <a:pt x="41733" y="9719"/>
                      <a:pt x="36588" y="9147"/>
                      <a:pt x="33729" y="9147"/>
                    </a:cubicBezTo>
                    <a:cubicBezTo>
                      <a:pt x="26869" y="9147"/>
                      <a:pt x="24011" y="12005"/>
                      <a:pt x="24011" y="19437"/>
                    </a:cubicBezTo>
                    <a:lnTo>
                      <a:pt x="24011" y="45734"/>
                    </a:lnTo>
                    <a:lnTo>
                      <a:pt x="40018" y="45734"/>
                    </a:lnTo>
                    <a:lnTo>
                      <a:pt x="40018" y="54881"/>
                    </a:lnTo>
                    <a:lnTo>
                      <a:pt x="24011" y="54881"/>
                    </a:lnTo>
                    <a:lnTo>
                      <a:pt x="24011" y="123483"/>
                    </a:lnTo>
                    <a:lnTo>
                      <a:pt x="13149" y="123483"/>
                    </a:lnTo>
                    <a:lnTo>
                      <a:pt x="13149" y="54881"/>
                    </a:lnTo>
                    <a:lnTo>
                      <a:pt x="0" y="54881"/>
                    </a:lnTo>
                    <a:lnTo>
                      <a:pt x="0" y="45734"/>
                    </a:lnTo>
                    <a:lnTo>
                      <a:pt x="13149" y="45734"/>
                    </a:lnTo>
                    <a:lnTo>
                      <a:pt x="13720" y="18294"/>
                    </a:lnTo>
                    <a:lnTo>
                      <a:pt x="13720" y="18294"/>
                    </a:lnTo>
                    <a:close/>
                  </a:path>
                </a:pathLst>
              </a:custGeom>
              <a:solidFill>
                <a:srgbClr val="231F20"/>
              </a:solidFill>
              <a:ln w="5707" cap="flat">
                <a:noFill/>
                <a:prstDash val="solid"/>
                <a:miter/>
              </a:ln>
            </p:spPr>
            <p:txBody>
              <a:bodyPr rtlCol="0" anchor="ctr"/>
              <a:lstStyle/>
              <a:p>
                <a:endParaRPr lang="en-US"/>
              </a:p>
            </p:txBody>
          </p:sp>
          <p:sp>
            <p:nvSpPr>
              <p:cNvPr id="52" name="Freeform 79">
                <a:extLst>
                  <a:ext uri="{FF2B5EF4-FFF2-40B4-BE49-F238E27FC236}">
                    <a16:creationId xmlns:a16="http://schemas.microsoft.com/office/drawing/2014/main" id="{CF9EDE63-285A-0681-7662-DE2C62836DAE}"/>
                  </a:ext>
                </a:extLst>
              </p:cNvPr>
              <p:cNvSpPr/>
              <p:nvPr/>
            </p:nvSpPr>
            <p:spPr>
              <a:xfrm>
                <a:off x="1717730" y="6417229"/>
                <a:ext cx="124054" cy="126913"/>
              </a:xfrm>
              <a:custGeom>
                <a:avLst/>
                <a:gdLst>
                  <a:gd name="connsiteX0" fmla="*/ 64028 w 124054"/>
                  <a:gd name="connsiteY0" fmla="*/ 104618 h 126913"/>
                  <a:gd name="connsiteX1" fmla="*/ 97186 w 124054"/>
                  <a:gd name="connsiteY1" fmla="*/ 81179 h 126913"/>
                  <a:gd name="connsiteX2" fmla="*/ 124055 w 124054"/>
                  <a:gd name="connsiteY2" fmla="*/ 81179 h 126913"/>
                  <a:gd name="connsiteX3" fmla="*/ 64028 w 124054"/>
                  <a:gd name="connsiteY3" fmla="*/ 126913 h 126913"/>
                  <a:gd name="connsiteX4" fmla="*/ 0 w 124054"/>
                  <a:gd name="connsiteY4" fmla="*/ 63457 h 126913"/>
                  <a:gd name="connsiteX5" fmla="*/ 64028 w 124054"/>
                  <a:gd name="connsiteY5" fmla="*/ 0 h 126913"/>
                  <a:gd name="connsiteX6" fmla="*/ 124055 w 124054"/>
                  <a:gd name="connsiteY6" fmla="*/ 45734 h 126913"/>
                  <a:gd name="connsiteX7" fmla="*/ 97186 w 124054"/>
                  <a:gd name="connsiteY7" fmla="*/ 45734 h 126913"/>
                  <a:gd name="connsiteX8" fmla="*/ 64028 w 124054"/>
                  <a:gd name="connsiteY8" fmla="*/ 22296 h 126913"/>
                  <a:gd name="connsiteX9" fmla="*/ 25154 w 124054"/>
                  <a:gd name="connsiteY9" fmla="*/ 63457 h 126913"/>
                  <a:gd name="connsiteX10" fmla="*/ 64028 w 124054"/>
                  <a:gd name="connsiteY10" fmla="*/ 104618 h 126913"/>
                  <a:gd name="connsiteX11" fmla="*/ 64028 w 124054"/>
                  <a:gd name="connsiteY11" fmla="*/ 104618 h 126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054" h="126913">
                    <a:moveTo>
                      <a:pt x="64028" y="104618"/>
                    </a:moveTo>
                    <a:cubicBezTo>
                      <a:pt x="80607" y="104618"/>
                      <a:pt x="92612" y="96042"/>
                      <a:pt x="97186" y="81179"/>
                    </a:cubicBezTo>
                    <a:lnTo>
                      <a:pt x="124055" y="81179"/>
                    </a:lnTo>
                    <a:cubicBezTo>
                      <a:pt x="116623" y="110334"/>
                      <a:pt x="91469" y="126913"/>
                      <a:pt x="64028" y="126913"/>
                    </a:cubicBezTo>
                    <a:cubicBezTo>
                      <a:pt x="28012" y="126913"/>
                      <a:pt x="0" y="100616"/>
                      <a:pt x="0" y="63457"/>
                    </a:cubicBezTo>
                    <a:cubicBezTo>
                      <a:pt x="0" y="26297"/>
                      <a:pt x="28012" y="0"/>
                      <a:pt x="64028" y="0"/>
                    </a:cubicBezTo>
                    <a:cubicBezTo>
                      <a:pt x="92041" y="0"/>
                      <a:pt x="117195" y="16579"/>
                      <a:pt x="124055" y="45734"/>
                    </a:cubicBezTo>
                    <a:lnTo>
                      <a:pt x="97186" y="45734"/>
                    </a:lnTo>
                    <a:cubicBezTo>
                      <a:pt x="92612" y="30871"/>
                      <a:pt x="80035" y="22296"/>
                      <a:pt x="64028" y="22296"/>
                    </a:cubicBezTo>
                    <a:cubicBezTo>
                      <a:pt x="40589" y="22296"/>
                      <a:pt x="25154" y="40018"/>
                      <a:pt x="25154" y="63457"/>
                    </a:cubicBezTo>
                    <a:cubicBezTo>
                      <a:pt x="25154" y="86896"/>
                      <a:pt x="41161" y="104618"/>
                      <a:pt x="64028" y="104618"/>
                    </a:cubicBezTo>
                    <a:lnTo>
                      <a:pt x="64028" y="104618"/>
                    </a:lnTo>
                    <a:close/>
                  </a:path>
                </a:pathLst>
              </a:custGeom>
              <a:solidFill>
                <a:srgbClr val="231F20"/>
              </a:solidFill>
              <a:ln w="5707" cap="flat">
                <a:noFill/>
                <a:prstDash val="solid"/>
                <a:miter/>
              </a:ln>
            </p:spPr>
            <p:txBody>
              <a:bodyPr rtlCol="0" anchor="ctr"/>
              <a:lstStyle/>
              <a:p>
                <a:endParaRPr lang="en-US"/>
              </a:p>
            </p:txBody>
          </p:sp>
          <p:sp>
            <p:nvSpPr>
              <p:cNvPr id="53" name="Freeform 80">
                <a:extLst>
                  <a:ext uri="{FF2B5EF4-FFF2-40B4-BE49-F238E27FC236}">
                    <a16:creationId xmlns:a16="http://schemas.microsoft.com/office/drawing/2014/main" id="{EB45E1FB-D0B6-1A5B-B46C-43DA54607424}"/>
                  </a:ext>
                </a:extLst>
              </p:cNvPr>
              <p:cNvSpPr/>
              <p:nvPr/>
            </p:nvSpPr>
            <p:spPr>
              <a:xfrm>
                <a:off x="1856077" y="6419516"/>
                <a:ext cx="22867" cy="122911"/>
              </a:xfrm>
              <a:custGeom>
                <a:avLst/>
                <a:gdLst>
                  <a:gd name="connsiteX0" fmla="*/ 22867 w 22867"/>
                  <a:gd name="connsiteY0" fmla="*/ 122911 h 122911"/>
                  <a:gd name="connsiteX1" fmla="*/ 0 w 22867"/>
                  <a:gd name="connsiteY1" fmla="*/ 122911 h 122911"/>
                  <a:gd name="connsiteX2" fmla="*/ 0 w 22867"/>
                  <a:gd name="connsiteY2" fmla="*/ 0 h 122911"/>
                  <a:gd name="connsiteX3" fmla="*/ 22867 w 22867"/>
                  <a:gd name="connsiteY3" fmla="*/ 0 h 122911"/>
                  <a:gd name="connsiteX4" fmla="*/ 22867 w 22867"/>
                  <a:gd name="connsiteY4" fmla="*/ 122911 h 12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7" h="122911">
                    <a:moveTo>
                      <a:pt x="22867" y="122911"/>
                    </a:moveTo>
                    <a:lnTo>
                      <a:pt x="0" y="122911"/>
                    </a:lnTo>
                    <a:lnTo>
                      <a:pt x="0" y="0"/>
                    </a:lnTo>
                    <a:lnTo>
                      <a:pt x="22867" y="0"/>
                    </a:lnTo>
                    <a:lnTo>
                      <a:pt x="22867" y="122911"/>
                    </a:lnTo>
                    <a:close/>
                  </a:path>
                </a:pathLst>
              </a:custGeom>
              <a:solidFill>
                <a:srgbClr val="231F20"/>
              </a:solidFill>
              <a:ln w="5707" cap="flat">
                <a:noFill/>
                <a:prstDash val="solid"/>
                <a:miter/>
              </a:ln>
            </p:spPr>
            <p:txBody>
              <a:bodyPr rtlCol="0" anchor="ctr"/>
              <a:lstStyle/>
              <a:p>
                <a:endParaRPr lang="en-US"/>
              </a:p>
            </p:txBody>
          </p:sp>
          <p:sp>
            <p:nvSpPr>
              <p:cNvPr id="54" name="Freeform 81">
                <a:extLst>
                  <a:ext uri="{FF2B5EF4-FFF2-40B4-BE49-F238E27FC236}">
                    <a16:creationId xmlns:a16="http://schemas.microsoft.com/office/drawing/2014/main" id="{D9898C76-0B41-1F8D-D00B-13FD666513A4}"/>
                  </a:ext>
                </a:extLst>
              </p:cNvPr>
              <p:cNvSpPr/>
              <p:nvPr/>
            </p:nvSpPr>
            <p:spPr>
              <a:xfrm>
                <a:off x="1892665" y="6460105"/>
                <a:ext cx="73175" cy="84608"/>
              </a:xfrm>
              <a:custGeom>
                <a:avLst/>
                <a:gdLst>
                  <a:gd name="connsiteX0" fmla="*/ 50308 w 73175"/>
                  <a:gd name="connsiteY0" fmla="*/ 29156 h 84608"/>
                  <a:gd name="connsiteX1" fmla="*/ 37159 w 73175"/>
                  <a:gd name="connsiteY1" fmla="*/ 19437 h 84608"/>
                  <a:gd name="connsiteX2" fmla="*/ 13149 w 73175"/>
                  <a:gd name="connsiteY2" fmla="*/ 26869 h 84608"/>
                  <a:gd name="connsiteX3" fmla="*/ 4002 w 73175"/>
                  <a:gd name="connsiteY3" fmla="*/ 9719 h 84608"/>
                  <a:gd name="connsiteX4" fmla="*/ 38303 w 73175"/>
                  <a:gd name="connsiteY4" fmla="*/ 0 h 84608"/>
                  <a:gd name="connsiteX5" fmla="*/ 73175 w 73175"/>
                  <a:gd name="connsiteY5" fmla="*/ 29727 h 84608"/>
                  <a:gd name="connsiteX6" fmla="*/ 73175 w 73175"/>
                  <a:gd name="connsiteY6" fmla="*/ 82322 h 84608"/>
                  <a:gd name="connsiteX7" fmla="*/ 50308 w 73175"/>
                  <a:gd name="connsiteY7" fmla="*/ 82322 h 84608"/>
                  <a:gd name="connsiteX8" fmla="*/ 50308 w 73175"/>
                  <a:gd name="connsiteY8" fmla="*/ 74890 h 84608"/>
                  <a:gd name="connsiteX9" fmla="*/ 28012 w 73175"/>
                  <a:gd name="connsiteY9" fmla="*/ 84609 h 84608"/>
                  <a:gd name="connsiteX10" fmla="*/ 0 w 73175"/>
                  <a:gd name="connsiteY10" fmla="*/ 59455 h 84608"/>
                  <a:gd name="connsiteX11" fmla="*/ 29156 w 73175"/>
                  <a:gd name="connsiteY11" fmla="*/ 34873 h 84608"/>
                  <a:gd name="connsiteX12" fmla="*/ 45163 w 73175"/>
                  <a:gd name="connsiteY12" fmla="*/ 34873 h 84608"/>
                  <a:gd name="connsiteX13" fmla="*/ 50880 w 73175"/>
                  <a:gd name="connsiteY13" fmla="*/ 30299 h 84608"/>
                  <a:gd name="connsiteX14" fmla="*/ 50308 w 73175"/>
                  <a:gd name="connsiteY14" fmla="*/ 29156 h 84608"/>
                  <a:gd name="connsiteX15" fmla="*/ 50308 w 73175"/>
                  <a:gd name="connsiteY15" fmla="*/ 29156 h 84608"/>
                  <a:gd name="connsiteX16" fmla="*/ 50308 w 73175"/>
                  <a:gd name="connsiteY16" fmla="*/ 53738 h 84608"/>
                  <a:gd name="connsiteX17" fmla="*/ 50308 w 73175"/>
                  <a:gd name="connsiteY17" fmla="*/ 48021 h 84608"/>
                  <a:gd name="connsiteX18" fmla="*/ 43448 w 73175"/>
                  <a:gd name="connsiteY18" fmla="*/ 49736 h 84608"/>
                  <a:gd name="connsiteX19" fmla="*/ 34872 w 73175"/>
                  <a:gd name="connsiteY19" fmla="*/ 49736 h 84608"/>
                  <a:gd name="connsiteX20" fmla="*/ 23439 w 73175"/>
                  <a:gd name="connsiteY20" fmla="*/ 58312 h 84608"/>
                  <a:gd name="connsiteX21" fmla="*/ 34872 w 73175"/>
                  <a:gd name="connsiteY21" fmla="*/ 68030 h 84608"/>
                  <a:gd name="connsiteX22" fmla="*/ 50308 w 73175"/>
                  <a:gd name="connsiteY22" fmla="*/ 53738 h 84608"/>
                  <a:gd name="connsiteX23" fmla="*/ 50308 w 73175"/>
                  <a:gd name="connsiteY23" fmla="*/ 53738 h 8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175" h="84608">
                    <a:moveTo>
                      <a:pt x="50308" y="29156"/>
                    </a:moveTo>
                    <a:cubicBezTo>
                      <a:pt x="50308" y="23439"/>
                      <a:pt x="45734" y="19437"/>
                      <a:pt x="37159" y="19437"/>
                    </a:cubicBezTo>
                    <a:cubicBezTo>
                      <a:pt x="29156" y="19437"/>
                      <a:pt x="18865" y="23439"/>
                      <a:pt x="13149" y="26869"/>
                    </a:cubicBezTo>
                    <a:lnTo>
                      <a:pt x="4002" y="9719"/>
                    </a:lnTo>
                    <a:cubicBezTo>
                      <a:pt x="4002" y="9719"/>
                      <a:pt x="18865" y="0"/>
                      <a:pt x="38303" y="0"/>
                    </a:cubicBezTo>
                    <a:cubicBezTo>
                      <a:pt x="56596" y="0"/>
                      <a:pt x="73175" y="8575"/>
                      <a:pt x="73175" y="29727"/>
                    </a:cubicBezTo>
                    <a:lnTo>
                      <a:pt x="73175" y="82322"/>
                    </a:lnTo>
                    <a:lnTo>
                      <a:pt x="50308" y="82322"/>
                    </a:lnTo>
                    <a:lnTo>
                      <a:pt x="50308" y="74890"/>
                    </a:lnTo>
                    <a:cubicBezTo>
                      <a:pt x="46306" y="81179"/>
                      <a:pt x="37159" y="84609"/>
                      <a:pt x="28012" y="84609"/>
                    </a:cubicBezTo>
                    <a:cubicBezTo>
                      <a:pt x="10862" y="84609"/>
                      <a:pt x="0" y="72604"/>
                      <a:pt x="0" y="59455"/>
                    </a:cubicBezTo>
                    <a:cubicBezTo>
                      <a:pt x="0" y="44020"/>
                      <a:pt x="11434" y="34873"/>
                      <a:pt x="29156" y="34873"/>
                    </a:cubicBezTo>
                    <a:lnTo>
                      <a:pt x="45163" y="34873"/>
                    </a:lnTo>
                    <a:cubicBezTo>
                      <a:pt x="49164" y="34873"/>
                      <a:pt x="50880" y="33158"/>
                      <a:pt x="50880" y="30299"/>
                    </a:cubicBezTo>
                    <a:lnTo>
                      <a:pt x="50308" y="29156"/>
                    </a:lnTo>
                    <a:lnTo>
                      <a:pt x="50308" y="29156"/>
                    </a:lnTo>
                    <a:close/>
                    <a:moveTo>
                      <a:pt x="50308" y="53738"/>
                    </a:moveTo>
                    <a:lnTo>
                      <a:pt x="50308" y="48021"/>
                    </a:lnTo>
                    <a:cubicBezTo>
                      <a:pt x="49164" y="49165"/>
                      <a:pt x="46306" y="49736"/>
                      <a:pt x="43448" y="49736"/>
                    </a:cubicBezTo>
                    <a:lnTo>
                      <a:pt x="34872" y="49736"/>
                    </a:lnTo>
                    <a:cubicBezTo>
                      <a:pt x="27441" y="49736"/>
                      <a:pt x="23439" y="53166"/>
                      <a:pt x="23439" y="58312"/>
                    </a:cubicBezTo>
                    <a:cubicBezTo>
                      <a:pt x="23439" y="63457"/>
                      <a:pt x="28012" y="68030"/>
                      <a:pt x="34872" y="68030"/>
                    </a:cubicBezTo>
                    <a:cubicBezTo>
                      <a:pt x="42876" y="68030"/>
                      <a:pt x="50308" y="63457"/>
                      <a:pt x="50308" y="53738"/>
                    </a:cubicBezTo>
                    <a:lnTo>
                      <a:pt x="50308" y="53738"/>
                    </a:lnTo>
                    <a:close/>
                  </a:path>
                </a:pathLst>
              </a:custGeom>
              <a:solidFill>
                <a:srgbClr val="231F20"/>
              </a:solidFill>
              <a:ln w="5707" cap="flat">
                <a:noFill/>
                <a:prstDash val="solid"/>
                <a:miter/>
              </a:ln>
            </p:spPr>
            <p:txBody>
              <a:bodyPr rtlCol="0" anchor="ctr"/>
              <a:lstStyle/>
              <a:p>
                <a:endParaRPr lang="en-US"/>
              </a:p>
            </p:txBody>
          </p:sp>
          <p:sp>
            <p:nvSpPr>
              <p:cNvPr id="55" name="Freeform 82">
                <a:extLst>
                  <a:ext uri="{FF2B5EF4-FFF2-40B4-BE49-F238E27FC236}">
                    <a16:creationId xmlns:a16="http://schemas.microsoft.com/office/drawing/2014/main" id="{F520447F-0070-FF98-6EE6-80AEE7911DD5}"/>
                  </a:ext>
                </a:extLst>
              </p:cNvPr>
              <p:cNvSpPr/>
              <p:nvPr/>
            </p:nvSpPr>
            <p:spPr>
              <a:xfrm>
                <a:off x="1984705" y="6460677"/>
                <a:ext cx="49164" cy="81750"/>
              </a:xfrm>
              <a:custGeom>
                <a:avLst/>
                <a:gdLst>
                  <a:gd name="connsiteX0" fmla="*/ 49165 w 49164"/>
                  <a:gd name="connsiteY0" fmla="*/ 24011 h 81750"/>
                  <a:gd name="connsiteX1" fmla="*/ 39446 w 49164"/>
                  <a:gd name="connsiteY1" fmla="*/ 24011 h 81750"/>
                  <a:gd name="connsiteX2" fmla="*/ 22867 w 49164"/>
                  <a:gd name="connsiteY2" fmla="*/ 43448 h 81750"/>
                  <a:gd name="connsiteX3" fmla="*/ 22867 w 49164"/>
                  <a:gd name="connsiteY3" fmla="*/ 81750 h 81750"/>
                  <a:gd name="connsiteX4" fmla="*/ 0 w 49164"/>
                  <a:gd name="connsiteY4" fmla="*/ 81750 h 81750"/>
                  <a:gd name="connsiteX5" fmla="*/ 0 w 49164"/>
                  <a:gd name="connsiteY5" fmla="*/ 1143 h 81750"/>
                  <a:gd name="connsiteX6" fmla="*/ 22296 w 49164"/>
                  <a:gd name="connsiteY6" fmla="*/ 1143 h 81750"/>
                  <a:gd name="connsiteX7" fmla="*/ 22296 w 49164"/>
                  <a:gd name="connsiteY7" fmla="*/ 13720 h 81750"/>
                  <a:gd name="connsiteX8" fmla="*/ 42876 w 49164"/>
                  <a:gd name="connsiteY8" fmla="*/ 0 h 81750"/>
                  <a:gd name="connsiteX9" fmla="*/ 49165 w 49164"/>
                  <a:gd name="connsiteY9" fmla="*/ 572 h 81750"/>
                  <a:gd name="connsiteX10" fmla="*/ 49165 w 49164"/>
                  <a:gd name="connsiteY10" fmla="*/ 24011 h 81750"/>
                  <a:gd name="connsiteX11" fmla="*/ 49165 w 49164"/>
                  <a:gd name="connsiteY11" fmla="*/ 24011 h 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164" h="81750">
                    <a:moveTo>
                      <a:pt x="49165" y="24011"/>
                    </a:moveTo>
                    <a:lnTo>
                      <a:pt x="39446" y="24011"/>
                    </a:lnTo>
                    <a:cubicBezTo>
                      <a:pt x="28013" y="24011"/>
                      <a:pt x="22867" y="29156"/>
                      <a:pt x="22867" y="43448"/>
                    </a:cubicBezTo>
                    <a:lnTo>
                      <a:pt x="22867" y="81750"/>
                    </a:lnTo>
                    <a:lnTo>
                      <a:pt x="0" y="81750"/>
                    </a:lnTo>
                    <a:lnTo>
                      <a:pt x="0" y="1143"/>
                    </a:lnTo>
                    <a:lnTo>
                      <a:pt x="22296" y="1143"/>
                    </a:lnTo>
                    <a:lnTo>
                      <a:pt x="22296" y="13720"/>
                    </a:lnTo>
                    <a:cubicBezTo>
                      <a:pt x="25154" y="5145"/>
                      <a:pt x="33158" y="0"/>
                      <a:pt x="42876" y="0"/>
                    </a:cubicBezTo>
                    <a:cubicBezTo>
                      <a:pt x="45163" y="0"/>
                      <a:pt x="46878" y="0"/>
                      <a:pt x="49165" y="572"/>
                    </a:cubicBezTo>
                    <a:lnTo>
                      <a:pt x="49165" y="24011"/>
                    </a:lnTo>
                    <a:lnTo>
                      <a:pt x="49165" y="24011"/>
                    </a:lnTo>
                    <a:close/>
                  </a:path>
                </a:pathLst>
              </a:custGeom>
              <a:solidFill>
                <a:srgbClr val="231F20"/>
              </a:solidFill>
              <a:ln w="5707" cap="flat">
                <a:noFill/>
                <a:prstDash val="solid"/>
                <a:miter/>
              </a:ln>
            </p:spPr>
            <p:txBody>
              <a:bodyPr rtlCol="0" anchor="ctr"/>
              <a:lstStyle/>
              <a:p>
                <a:endParaRPr lang="en-US"/>
              </a:p>
            </p:txBody>
          </p:sp>
          <p:sp>
            <p:nvSpPr>
              <p:cNvPr id="56" name="Freeform 83">
                <a:extLst>
                  <a:ext uri="{FF2B5EF4-FFF2-40B4-BE49-F238E27FC236}">
                    <a16:creationId xmlns:a16="http://schemas.microsoft.com/office/drawing/2014/main" id="{E6CFB13E-8E67-28EC-360A-5CA24F725C24}"/>
                  </a:ext>
                </a:extLst>
              </p:cNvPr>
              <p:cNvSpPr/>
              <p:nvPr/>
            </p:nvSpPr>
            <p:spPr>
              <a:xfrm>
                <a:off x="2040158" y="6419516"/>
                <a:ext cx="36587" cy="122911"/>
              </a:xfrm>
              <a:custGeom>
                <a:avLst/>
                <a:gdLst>
                  <a:gd name="connsiteX0" fmla="*/ 34301 w 36587"/>
                  <a:gd name="connsiteY0" fmla="*/ 122911 h 122911"/>
                  <a:gd name="connsiteX1" fmla="*/ 11434 w 36587"/>
                  <a:gd name="connsiteY1" fmla="*/ 122911 h 122911"/>
                  <a:gd name="connsiteX2" fmla="*/ 11434 w 36587"/>
                  <a:gd name="connsiteY2" fmla="*/ 61742 h 122911"/>
                  <a:gd name="connsiteX3" fmla="*/ 0 w 36587"/>
                  <a:gd name="connsiteY3" fmla="*/ 61742 h 122911"/>
                  <a:gd name="connsiteX4" fmla="*/ 0 w 36587"/>
                  <a:gd name="connsiteY4" fmla="*/ 42304 h 122911"/>
                  <a:gd name="connsiteX5" fmla="*/ 34301 w 36587"/>
                  <a:gd name="connsiteY5" fmla="*/ 42304 h 122911"/>
                  <a:gd name="connsiteX6" fmla="*/ 34301 w 36587"/>
                  <a:gd name="connsiteY6" fmla="*/ 122911 h 122911"/>
                  <a:gd name="connsiteX7" fmla="*/ 34301 w 36587"/>
                  <a:gd name="connsiteY7" fmla="*/ 122911 h 122911"/>
                  <a:gd name="connsiteX8" fmla="*/ 21724 w 36587"/>
                  <a:gd name="connsiteY8" fmla="*/ 0 h 122911"/>
                  <a:gd name="connsiteX9" fmla="*/ 36588 w 36587"/>
                  <a:gd name="connsiteY9" fmla="*/ 14864 h 122911"/>
                  <a:gd name="connsiteX10" fmla="*/ 21724 w 36587"/>
                  <a:gd name="connsiteY10" fmla="*/ 29727 h 122911"/>
                  <a:gd name="connsiteX11" fmla="*/ 7432 w 36587"/>
                  <a:gd name="connsiteY11" fmla="*/ 14864 h 122911"/>
                  <a:gd name="connsiteX12" fmla="*/ 21724 w 36587"/>
                  <a:gd name="connsiteY12" fmla="*/ 0 h 12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87" h="122911">
                    <a:moveTo>
                      <a:pt x="34301" y="122911"/>
                    </a:moveTo>
                    <a:lnTo>
                      <a:pt x="11434" y="122911"/>
                    </a:lnTo>
                    <a:lnTo>
                      <a:pt x="11434" y="61742"/>
                    </a:lnTo>
                    <a:lnTo>
                      <a:pt x="0" y="61742"/>
                    </a:lnTo>
                    <a:lnTo>
                      <a:pt x="0" y="42304"/>
                    </a:lnTo>
                    <a:lnTo>
                      <a:pt x="34301" y="42304"/>
                    </a:lnTo>
                    <a:lnTo>
                      <a:pt x="34301" y="122911"/>
                    </a:lnTo>
                    <a:lnTo>
                      <a:pt x="34301" y="122911"/>
                    </a:lnTo>
                    <a:close/>
                    <a:moveTo>
                      <a:pt x="21724" y="0"/>
                    </a:moveTo>
                    <a:cubicBezTo>
                      <a:pt x="29727" y="0"/>
                      <a:pt x="36588" y="6860"/>
                      <a:pt x="36588" y="14864"/>
                    </a:cubicBezTo>
                    <a:cubicBezTo>
                      <a:pt x="36588" y="22867"/>
                      <a:pt x="30299" y="29727"/>
                      <a:pt x="21724" y="29727"/>
                    </a:cubicBezTo>
                    <a:cubicBezTo>
                      <a:pt x="13149" y="29727"/>
                      <a:pt x="7432" y="23439"/>
                      <a:pt x="7432" y="14864"/>
                    </a:cubicBezTo>
                    <a:cubicBezTo>
                      <a:pt x="7432" y="6288"/>
                      <a:pt x="13720" y="0"/>
                      <a:pt x="21724" y="0"/>
                    </a:cubicBezTo>
                    <a:close/>
                  </a:path>
                </a:pathLst>
              </a:custGeom>
              <a:solidFill>
                <a:srgbClr val="231F20"/>
              </a:solidFill>
              <a:ln w="5707" cap="flat">
                <a:noFill/>
                <a:prstDash val="solid"/>
                <a:miter/>
              </a:ln>
            </p:spPr>
            <p:txBody>
              <a:bodyPr rtlCol="0" anchor="ctr"/>
              <a:lstStyle/>
              <a:p>
                <a:endParaRPr lang="en-US"/>
              </a:p>
            </p:txBody>
          </p:sp>
          <p:sp>
            <p:nvSpPr>
              <p:cNvPr id="57" name="Freeform 84">
                <a:extLst>
                  <a:ext uri="{FF2B5EF4-FFF2-40B4-BE49-F238E27FC236}">
                    <a16:creationId xmlns:a16="http://schemas.microsoft.com/office/drawing/2014/main" id="{8612CAAB-EE7F-9F67-EBD8-E431EEA87585}"/>
                  </a:ext>
                </a:extLst>
              </p:cNvPr>
              <p:cNvSpPr/>
              <p:nvPr/>
            </p:nvSpPr>
            <p:spPr>
              <a:xfrm>
                <a:off x="2086465" y="6461821"/>
                <a:ext cx="84036" cy="80607"/>
              </a:xfrm>
              <a:custGeom>
                <a:avLst/>
                <a:gdLst>
                  <a:gd name="connsiteX0" fmla="*/ 41733 w 84036"/>
                  <a:gd name="connsiteY0" fmla="*/ 56025 h 80607"/>
                  <a:gd name="connsiteX1" fmla="*/ 60027 w 84036"/>
                  <a:gd name="connsiteY1" fmla="*/ 0 h 80607"/>
                  <a:gd name="connsiteX2" fmla="*/ 84037 w 84036"/>
                  <a:gd name="connsiteY2" fmla="*/ 0 h 80607"/>
                  <a:gd name="connsiteX3" fmla="*/ 55453 w 84036"/>
                  <a:gd name="connsiteY3" fmla="*/ 80607 h 80607"/>
                  <a:gd name="connsiteX4" fmla="*/ 27441 w 84036"/>
                  <a:gd name="connsiteY4" fmla="*/ 80607 h 80607"/>
                  <a:gd name="connsiteX5" fmla="*/ 0 w 84036"/>
                  <a:gd name="connsiteY5" fmla="*/ 0 h 80607"/>
                  <a:gd name="connsiteX6" fmla="*/ 24582 w 84036"/>
                  <a:gd name="connsiteY6" fmla="*/ 0 h 80607"/>
                  <a:gd name="connsiteX7" fmla="*/ 41733 w 84036"/>
                  <a:gd name="connsiteY7" fmla="*/ 56025 h 80607"/>
                  <a:gd name="connsiteX8" fmla="*/ 41733 w 84036"/>
                  <a:gd name="connsiteY8" fmla="*/ 56025 h 80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036" h="80607">
                    <a:moveTo>
                      <a:pt x="41733" y="56025"/>
                    </a:moveTo>
                    <a:lnTo>
                      <a:pt x="60027" y="0"/>
                    </a:lnTo>
                    <a:lnTo>
                      <a:pt x="84037" y="0"/>
                    </a:lnTo>
                    <a:lnTo>
                      <a:pt x="55453" y="80607"/>
                    </a:lnTo>
                    <a:lnTo>
                      <a:pt x="27441" y="80607"/>
                    </a:lnTo>
                    <a:lnTo>
                      <a:pt x="0" y="0"/>
                    </a:lnTo>
                    <a:lnTo>
                      <a:pt x="24582" y="0"/>
                    </a:lnTo>
                    <a:lnTo>
                      <a:pt x="41733" y="56025"/>
                    </a:lnTo>
                    <a:lnTo>
                      <a:pt x="41733" y="56025"/>
                    </a:lnTo>
                    <a:close/>
                  </a:path>
                </a:pathLst>
              </a:custGeom>
              <a:solidFill>
                <a:srgbClr val="231F20"/>
              </a:solidFill>
              <a:ln w="5707" cap="flat">
                <a:noFill/>
                <a:prstDash val="solid"/>
                <a:miter/>
              </a:ln>
            </p:spPr>
            <p:txBody>
              <a:bodyPr rtlCol="0" anchor="ctr"/>
              <a:lstStyle/>
              <a:p>
                <a:endParaRPr lang="en-US"/>
              </a:p>
            </p:txBody>
          </p:sp>
          <p:sp>
            <p:nvSpPr>
              <p:cNvPr id="58" name="Freeform 85">
                <a:extLst>
                  <a:ext uri="{FF2B5EF4-FFF2-40B4-BE49-F238E27FC236}">
                    <a16:creationId xmlns:a16="http://schemas.microsoft.com/office/drawing/2014/main" id="{2FFC4B0D-291E-A36C-B4A5-2980DC2018F6}"/>
                  </a:ext>
                </a:extLst>
              </p:cNvPr>
              <p:cNvSpPr/>
              <p:nvPr/>
            </p:nvSpPr>
            <p:spPr>
              <a:xfrm>
                <a:off x="2173932" y="6460105"/>
                <a:ext cx="73175" cy="84608"/>
              </a:xfrm>
              <a:custGeom>
                <a:avLst/>
                <a:gdLst>
                  <a:gd name="connsiteX0" fmla="*/ 50308 w 73175"/>
                  <a:gd name="connsiteY0" fmla="*/ 29156 h 84608"/>
                  <a:gd name="connsiteX1" fmla="*/ 37159 w 73175"/>
                  <a:gd name="connsiteY1" fmla="*/ 19437 h 84608"/>
                  <a:gd name="connsiteX2" fmla="*/ 13149 w 73175"/>
                  <a:gd name="connsiteY2" fmla="*/ 26869 h 84608"/>
                  <a:gd name="connsiteX3" fmla="*/ 4002 w 73175"/>
                  <a:gd name="connsiteY3" fmla="*/ 9719 h 84608"/>
                  <a:gd name="connsiteX4" fmla="*/ 38303 w 73175"/>
                  <a:gd name="connsiteY4" fmla="*/ 0 h 84608"/>
                  <a:gd name="connsiteX5" fmla="*/ 73175 w 73175"/>
                  <a:gd name="connsiteY5" fmla="*/ 29727 h 84608"/>
                  <a:gd name="connsiteX6" fmla="*/ 73175 w 73175"/>
                  <a:gd name="connsiteY6" fmla="*/ 82322 h 84608"/>
                  <a:gd name="connsiteX7" fmla="*/ 50308 w 73175"/>
                  <a:gd name="connsiteY7" fmla="*/ 82322 h 84608"/>
                  <a:gd name="connsiteX8" fmla="*/ 50308 w 73175"/>
                  <a:gd name="connsiteY8" fmla="*/ 74890 h 84608"/>
                  <a:gd name="connsiteX9" fmla="*/ 28012 w 73175"/>
                  <a:gd name="connsiteY9" fmla="*/ 84609 h 84608"/>
                  <a:gd name="connsiteX10" fmla="*/ 0 w 73175"/>
                  <a:gd name="connsiteY10" fmla="*/ 59455 h 84608"/>
                  <a:gd name="connsiteX11" fmla="*/ 29156 w 73175"/>
                  <a:gd name="connsiteY11" fmla="*/ 34873 h 84608"/>
                  <a:gd name="connsiteX12" fmla="*/ 45163 w 73175"/>
                  <a:gd name="connsiteY12" fmla="*/ 34873 h 84608"/>
                  <a:gd name="connsiteX13" fmla="*/ 50880 w 73175"/>
                  <a:gd name="connsiteY13" fmla="*/ 30299 h 84608"/>
                  <a:gd name="connsiteX14" fmla="*/ 50308 w 73175"/>
                  <a:gd name="connsiteY14" fmla="*/ 29156 h 84608"/>
                  <a:gd name="connsiteX15" fmla="*/ 50308 w 73175"/>
                  <a:gd name="connsiteY15" fmla="*/ 29156 h 84608"/>
                  <a:gd name="connsiteX16" fmla="*/ 50308 w 73175"/>
                  <a:gd name="connsiteY16" fmla="*/ 53738 h 84608"/>
                  <a:gd name="connsiteX17" fmla="*/ 50308 w 73175"/>
                  <a:gd name="connsiteY17" fmla="*/ 48021 h 84608"/>
                  <a:gd name="connsiteX18" fmla="*/ 43448 w 73175"/>
                  <a:gd name="connsiteY18" fmla="*/ 49736 h 84608"/>
                  <a:gd name="connsiteX19" fmla="*/ 34873 w 73175"/>
                  <a:gd name="connsiteY19" fmla="*/ 49736 h 84608"/>
                  <a:gd name="connsiteX20" fmla="*/ 23439 w 73175"/>
                  <a:gd name="connsiteY20" fmla="*/ 58312 h 84608"/>
                  <a:gd name="connsiteX21" fmla="*/ 34873 w 73175"/>
                  <a:gd name="connsiteY21" fmla="*/ 68030 h 84608"/>
                  <a:gd name="connsiteX22" fmla="*/ 50308 w 73175"/>
                  <a:gd name="connsiteY22" fmla="*/ 53738 h 84608"/>
                  <a:gd name="connsiteX23" fmla="*/ 50308 w 73175"/>
                  <a:gd name="connsiteY23" fmla="*/ 53738 h 8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175" h="84608">
                    <a:moveTo>
                      <a:pt x="50308" y="29156"/>
                    </a:moveTo>
                    <a:cubicBezTo>
                      <a:pt x="50308" y="23439"/>
                      <a:pt x="45734" y="19437"/>
                      <a:pt x="37159" y="19437"/>
                    </a:cubicBezTo>
                    <a:cubicBezTo>
                      <a:pt x="29156" y="19437"/>
                      <a:pt x="18866" y="23439"/>
                      <a:pt x="13149" y="26869"/>
                    </a:cubicBezTo>
                    <a:lnTo>
                      <a:pt x="4002" y="9719"/>
                    </a:lnTo>
                    <a:cubicBezTo>
                      <a:pt x="4002" y="9719"/>
                      <a:pt x="18866" y="0"/>
                      <a:pt x="38303" y="0"/>
                    </a:cubicBezTo>
                    <a:cubicBezTo>
                      <a:pt x="56596" y="0"/>
                      <a:pt x="73175" y="8575"/>
                      <a:pt x="73175" y="29727"/>
                    </a:cubicBezTo>
                    <a:lnTo>
                      <a:pt x="73175" y="82322"/>
                    </a:lnTo>
                    <a:lnTo>
                      <a:pt x="50308" y="82322"/>
                    </a:lnTo>
                    <a:lnTo>
                      <a:pt x="50308" y="74890"/>
                    </a:lnTo>
                    <a:cubicBezTo>
                      <a:pt x="46306" y="81179"/>
                      <a:pt x="37159" y="84609"/>
                      <a:pt x="28012" y="84609"/>
                    </a:cubicBezTo>
                    <a:cubicBezTo>
                      <a:pt x="10862" y="84609"/>
                      <a:pt x="0" y="72604"/>
                      <a:pt x="0" y="59455"/>
                    </a:cubicBezTo>
                    <a:cubicBezTo>
                      <a:pt x="0" y="44020"/>
                      <a:pt x="11434" y="34873"/>
                      <a:pt x="29156" y="34873"/>
                    </a:cubicBezTo>
                    <a:lnTo>
                      <a:pt x="45163" y="34873"/>
                    </a:lnTo>
                    <a:cubicBezTo>
                      <a:pt x="49165" y="34873"/>
                      <a:pt x="50880" y="33158"/>
                      <a:pt x="50880" y="30299"/>
                    </a:cubicBezTo>
                    <a:lnTo>
                      <a:pt x="50308" y="29156"/>
                    </a:lnTo>
                    <a:lnTo>
                      <a:pt x="50308" y="29156"/>
                    </a:lnTo>
                    <a:close/>
                    <a:moveTo>
                      <a:pt x="50308" y="53738"/>
                    </a:moveTo>
                    <a:lnTo>
                      <a:pt x="50308" y="48021"/>
                    </a:lnTo>
                    <a:cubicBezTo>
                      <a:pt x="49165" y="49165"/>
                      <a:pt x="46306" y="49736"/>
                      <a:pt x="43448" y="49736"/>
                    </a:cubicBezTo>
                    <a:lnTo>
                      <a:pt x="34873" y="49736"/>
                    </a:lnTo>
                    <a:cubicBezTo>
                      <a:pt x="27441" y="49736"/>
                      <a:pt x="23439" y="53166"/>
                      <a:pt x="23439" y="58312"/>
                    </a:cubicBezTo>
                    <a:cubicBezTo>
                      <a:pt x="23439" y="63457"/>
                      <a:pt x="28012" y="68030"/>
                      <a:pt x="34873" y="68030"/>
                    </a:cubicBezTo>
                    <a:cubicBezTo>
                      <a:pt x="42876" y="68030"/>
                      <a:pt x="50308" y="63457"/>
                      <a:pt x="50308" y="53738"/>
                    </a:cubicBezTo>
                    <a:lnTo>
                      <a:pt x="50308" y="53738"/>
                    </a:lnTo>
                    <a:close/>
                  </a:path>
                </a:pathLst>
              </a:custGeom>
              <a:solidFill>
                <a:srgbClr val="231F20"/>
              </a:solidFill>
              <a:ln w="5707" cap="flat">
                <a:noFill/>
                <a:prstDash val="solid"/>
                <a:miter/>
              </a:ln>
            </p:spPr>
            <p:txBody>
              <a:bodyPr rtlCol="0" anchor="ctr"/>
              <a:lstStyle/>
              <a:p>
                <a:endParaRPr lang="en-US"/>
              </a:p>
            </p:txBody>
          </p:sp>
          <p:sp>
            <p:nvSpPr>
              <p:cNvPr id="59" name="Freeform 86">
                <a:extLst>
                  <a:ext uri="{FF2B5EF4-FFF2-40B4-BE49-F238E27FC236}">
                    <a16:creationId xmlns:a16="http://schemas.microsoft.com/office/drawing/2014/main" id="{B945BCD7-2917-0A0F-CDD8-F8B1CF79A9AE}"/>
                  </a:ext>
                </a:extLst>
              </p:cNvPr>
              <p:cNvSpPr/>
              <p:nvPr/>
            </p:nvSpPr>
            <p:spPr>
              <a:xfrm>
                <a:off x="2259112" y="6431521"/>
                <a:ext cx="53166" cy="112049"/>
              </a:xfrm>
              <a:custGeom>
                <a:avLst/>
                <a:gdLst>
                  <a:gd name="connsiteX0" fmla="*/ 35444 w 53166"/>
                  <a:gd name="connsiteY0" fmla="*/ 0 h 112049"/>
                  <a:gd name="connsiteX1" fmla="*/ 35444 w 53166"/>
                  <a:gd name="connsiteY1" fmla="*/ 30299 h 112049"/>
                  <a:gd name="connsiteX2" fmla="*/ 52595 w 53166"/>
                  <a:gd name="connsiteY2" fmla="*/ 30299 h 112049"/>
                  <a:gd name="connsiteX3" fmla="*/ 52595 w 53166"/>
                  <a:gd name="connsiteY3" fmla="*/ 49736 h 112049"/>
                  <a:gd name="connsiteX4" fmla="*/ 35444 w 53166"/>
                  <a:gd name="connsiteY4" fmla="*/ 49736 h 112049"/>
                  <a:gd name="connsiteX5" fmla="*/ 35444 w 53166"/>
                  <a:gd name="connsiteY5" fmla="*/ 86324 h 112049"/>
                  <a:gd name="connsiteX6" fmla="*/ 42876 w 53166"/>
                  <a:gd name="connsiteY6" fmla="*/ 92041 h 112049"/>
                  <a:gd name="connsiteX7" fmla="*/ 53166 w 53166"/>
                  <a:gd name="connsiteY7" fmla="*/ 91469 h 112049"/>
                  <a:gd name="connsiteX8" fmla="*/ 53166 w 53166"/>
                  <a:gd name="connsiteY8" fmla="*/ 110906 h 112049"/>
                  <a:gd name="connsiteX9" fmla="*/ 35444 w 53166"/>
                  <a:gd name="connsiteY9" fmla="*/ 112050 h 112049"/>
                  <a:gd name="connsiteX10" fmla="*/ 12577 w 53166"/>
                  <a:gd name="connsiteY10" fmla="*/ 93756 h 112049"/>
                  <a:gd name="connsiteX11" fmla="*/ 12577 w 53166"/>
                  <a:gd name="connsiteY11" fmla="*/ 49736 h 112049"/>
                  <a:gd name="connsiteX12" fmla="*/ 0 w 53166"/>
                  <a:gd name="connsiteY12" fmla="*/ 49736 h 112049"/>
                  <a:gd name="connsiteX13" fmla="*/ 0 w 53166"/>
                  <a:gd name="connsiteY13" fmla="*/ 30299 h 112049"/>
                  <a:gd name="connsiteX14" fmla="*/ 12577 w 53166"/>
                  <a:gd name="connsiteY14" fmla="*/ 30299 h 112049"/>
                  <a:gd name="connsiteX15" fmla="*/ 12577 w 53166"/>
                  <a:gd name="connsiteY15" fmla="*/ 0 h 112049"/>
                  <a:gd name="connsiteX16" fmla="*/ 35444 w 53166"/>
                  <a:gd name="connsiteY16" fmla="*/ 0 h 112049"/>
                  <a:gd name="connsiteX17" fmla="*/ 35444 w 53166"/>
                  <a:gd name="connsiteY17" fmla="*/ 0 h 11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166" h="112049">
                    <a:moveTo>
                      <a:pt x="35444" y="0"/>
                    </a:moveTo>
                    <a:lnTo>
                      <a:pt x="35444" y="30299"/>
                    </a:lnTo>
                    <a:lnTo>
                      <a:pt x="52595" y="30299"/>
                    </a:lnTo>
                    <a:lnTo>
                      <a:pt x="52595" y="49736"/>
                    </a:lnTo>
                    <a:lnTo>
                      <a:pt x="35444" y="49736"/>
                    </a:lnTo>
                    <a:lnTo>
                      <a:pt x="35444" y="86324"/>
                    </a:lnTo>
                    <a:cubicBezTo>
                      <a:pt x="35444" y="91469"/>
                      <a:pt x="39446" y="92041"/>
                      <a:pt x="42876" y="92041"/>
                    </a:cubicBezTo>
                    <a:cubicBezTo>
                      <a:pt x="48593" y="92041"/>
                      <a:pt x="53166" y="91469"/>
                      <a:pt x="53166" y="91469"/>
                    </a:cubicBezTo>
                    <a:lnTo>
                      <a:pt x="53166" y="110906"/>
                    </a:lnTo>
                    <a:cubicBezTo>
                      <a:pt x="53166" y="110906"/>
                      <a:pt x="42305" y="112050"/>
                      <a:pt x="35444" y="112050"/>
                    </a:cubicBezTo>
                    <a:cubicBezTo>
                      <a:pt x="24011" y="112050"/>
                      <a:pt x="12577" y="110334"/>
                      <a:pt x="12577" y="93756"/>
                    </a:cubicBezTo>
                    <a:lnTo>
                      <a:pt x="12577" y="49736"/>
                    </a:lnTo>
                    <a:lnTo>
                      <a:pt x="0" y="49736"/>
                    </a:lnTo>
                    <a:lnTo>
                      <a:pt x="0" y="30299"/>
                    </a:lnTo>
                    <a:lnTo>
                      <a:pt x="12577" y="30299"/>
                    </a:lnTo>
                    <a:lnTo>
                      <a:pt x="12577" y="0"/>
                    </a:lnTo>
                    <a:lnTo>
                      <a:pt x="35444" y="0"/>
                    </a:lnTo>
                    <a:lnTo>
                      <a:pt x="35444" y="0"/>
                    </a:lnTo>
                    <a:close/>
                  </a:path>
                </a:pathLst>
              </a:custGeom>
              <a:solidFill>
                <a:srgbClr val="231F20"/>
              </a:solidFill>
              <a:ln w="5707" cap="flat">
                <a:noFill/>
                <a:prstDash val="solid"/>
                <a:miter/>
              </a:ln>
            </p:spPr>
            <p:txBody>
              <a:bodyPr rtlCol="0" anchor="ctr"/>
              <a:lstStyle/>
              <a:p>
                <a:endParaRPr lang="en-US"/>
              </a:p>
            </p:txBody>
          </p:sp>
          <p:sp>
            <p:nvSpPr>
              <p:cNvPr id="60" name="Freeform 87">
                <a:extLst>
                  <a:ext uri="{FF2B5EF4-FFF2-40B4-BE49-F238E27FC236}">
                    <a16:creationId xmlns:a16="http://schemas.microsoft.com/office/drawing/2014/main" id="{3EADEC5E-B93B-6074-1AED-8737672379F0}"/>
                  </a:ext>
                </a:extLst>
              </p:cNvPr>
              <p:cNvSpPr/>
              <p:nvPr/>
            </p:nvSpPr>
            <p:spPr>
              <a:xfrm>
                <a:off x="2321997" y="6459534"/>
                <a:ext cx="84608" cy="84608"/>
              </a:xfrm>
              <a:custGeom>
                <a:avLst/>
                <a:gdLst>
                  <a:gd name="connsiteX0" fmla="*/ 84609 w 84608"/>
                  <a:gd name="connsiteY0" fmla="*/ 49165 h 84608"/>
                  <a:gd name="connsiteX1" fmla="*/ 24582 w 84608"/>
                  <a:gd name="connsiteY1" fmla="*/ 49165 h 84608"/>
                  <a:gd name="connsiteX2" fmla="*/ 42876 w 84608"/>
                  <a:gd name="connsiteY2" fmla="*/ 65172 h 84608"/>
                  <a:gd name="connsiteX3" fmla="*/ 58883 w 84608"/>
                  <a:gd name="connsiteY3" fmla="*/ 57168 h 84608"/>
                  <a:gd name="connsiteX4" fmla="*/ 82322 w 84608"/>
                  <a:gd name="connsiteY4" fmla="*/ 59455 h 84608"/>
                  <a:gd name="connsiteX5" fmla="*/ 42305 w 84608"/>
                  <a:gd name="connsiteY5" fmla="*/ 84609 h 84608"/>
                  <a:gd name="connsiteX6" fmla="*/ 0 w 84608"/>
                  <a:gd name="connsiteY6" fmla="*/ 42304 h 84608"/>
                  <a:gd name="connsiteX7" fmla="*/ 41733 w 84608"/>
                  <a:gd name="connsiteY7" fmla="*/ 0 h 84608"/>
                  <a:gd name="connsiteX8" fmla="*/ 84037 w 84608"/>
                  <a:gd name="connsiteY8" fmla="*/ 48021 h 84608"/>
                  <a:gd name="connsiteX9" fmla="*/ 84609 w 84608"/>
                  <a:gd name="connsiteY9" fmla="*/ 49165 h 84608"/>
                  <a:gd name="connsiteX10" fmla="*/ 84609 w 84608"/>
                  <a:gd name="connsiteY10" fmla="*/ 49165 h 84608"/>
                  <a:gd name="connsiteX11" fmla="*/ 24582 w 84608"/>
                  <a:gd name="connsiteY11" fmla="*/ 34301 h 84608"/>
                  <a:gd name="connsiteX12" fmla="*/ 60598 w 84608"/>
                  <a:gd name="connsiteY12" fmla="*/ 34301 h 84608"/>
                  <a:gd name="connsiteX13" fmla="*/ 42876 w 84608"/>
                  <a:gd name="connsiteY13" fmla="*/ 19437 h 84608"/>
                  <a:gd name="connsiteX14" fmla="*/ 24582 w 84608"/>
                  <a:gd name="connsiteY14" fmla="*/ 34301 h 8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608" h="84608">
                    <a:moveTo>
                      <a:pt x="84609" y="49165"/>
                    </a:moveTo>
                    <a:lnTo>
                      <a:pt x="24582" y="49165"/>
                    </a:lnTo>
                    <a:cubicBezTo>
                      <a:pt x="25726" y="58311"/>
                      <a:pt x="32586" y="65172"/>
                      <a:pt x="42876" y="65172"/>
                    </a:cubicBezTo>
                    <a:cubicBezTo>
                      <a:pt x="49736" y="65172"/>
                      <a:pt x="56025" y="62313"/>
                      <a:pt x="58883" y="57168"/>
                    </a:cubicBezTo>
                    <a:lnTo>
                      <a:pt x="82322" y="59455"/>
                    </a:lnTo>
                    <a:cubicBezTo>
                      <a:pt x="74890" y="76605"/>
                      <a:pt x="60027" y="84609"/>
                      <a:pt x="42305" y="84609"/>
                    </a:cubicBezTo>
                    <a:cubicBezTo>
                      <a:pt x="18294" y="84609"/>
                      <a:pt x="0" y="66887"/>
                      <a:pt x="0" y="42304"/>
                    </a:cubicBezTo>
                    <a:cubicBezTo>
                      <a:pt x="0" y="17722"/>
                      <a:pt x="17722" y="0"/>
                      <a:pt x="41733" y="0"/>
                    </a:cubicBezTo>
                    <a:cubicBezTo>
                      <a:pt x="64028" y="0"/>
                      <a:pt x="84037" y="14292"/>
                      <a:pt x="84037" y="48021"/>
                    </a:cubicBezTo>
                    <a:lnTo>
                      <a:pt x="84609" y="49165"/>
                    </a:lnTo>
                    <a:lnTo>
                      <a:pt x="84609" y="49165"/>
                    </a:lnTo>
                    <a:close/>
                    <a:moveTo>
                      <a:pt x="24582" y="34301"/>
                    </a:moveTo>
                    <a:lnTo>
                      <a:pt x="60598" y="34301"/>
                    </a:lnTo>
                    <a:cubicBezTo>
                      <a:pt x="59455" y="26297"/>
                      <a:pt x="52595" y="19437"/>
                      <a:pt x="42876" y="19437"/>
                    </a:cubicBezTo>
                    <a:cubicBezTo>
                      <a:pt x="33158" y="19437"/>
                      <a:pt x="26297" y="25726"/>
                      <a:pt x="24582" y="34301"/>
                    </a:cubicBezTo>
                    <a:close/>
                  </a:path>
                </a:pathLst>
              </a:custGeom>
              <a:solidFill>
                <a:srgbClr val="231F20"/>
              </a:solidFill>
              <a:ln w="5707" cap="flat">
                <a:noFill/>
                <a:prstDash val="solid"/>
                <a:miter/>
              </a:ln>
            </p:spPr>
            <p:txBody>
              <a:bodyPr rtlCol="0" anchor="ctr"/>
              <a:lstStyle/>
              <a:p>
                <a:endParaRPr lang="en-US"/>
              </a:p>
            </p:txBody>
          </p:sp>
        </p:grpSp>
        <p:grpSp>
          <p:nvGrpSpPr>
            <p:cNvPr id="5" name="Graphic 6">
              <a:extLst>
                <a:ext uri="{FF2B5EF4-FFF2-40B4-BE49-F238E27FC236}">
                  <a16:creationId xmlns:a16="http://schemas.microsoft.com/office/drawing/2014/main" id="{B717DE5B-7724-5C3E-9B42-1729A27B5705}"/>
                </a:ext>
              </a:extLst>
            </p:cNvPr>
            <p:cNvGrpSpPr/>
            <p:nvPr/>
          </p:nvGrpSpPr>
          <p:grpSpPr>
            <a:xfrm>
              <a:off x="554931" y="5926155"/>
              <a:ext cx="925551" cy="295613"/>
              <a:chOff x="554931" y="5926155"/>
              <a:chExt cx="925551" cy="295613"/>
            </a:xfrm>
            <a:solidFill>
              <a:srgbClr val="000000"/>
            </a:solidFill>
          </p:grpSpPr>
          <p:sp>
            <p:nvSpPr>
              <p:cNvPr id="36" name="Freeform 63">
                <a:extLst>
                  <a:ext uri="{FF2B5EF4-FFF2-40B4-BE49-F238E27FC236}">
                    <a16:creationId xmlns:a16="http://schemas.microsoft.com/office/drawing/2014/main" id="{21674FDC-C196-F177-53E0-CFB3A5EB2E23}"/>
                  </a:ext>
                </a:extLst>
              </p:cNvPr>
              <p:cNvSpPr/>
              <p:nvPr/>
            </p:nvSpPr>
            <p:spPr>
              <a:xfrm>
                <a:off x="1450184" y="6186260"/>
                <a:ext cx="30299" cy="32035"/>
              </a:xfrm>
              <a:custGeom>
                <a:avLst/>
                <a:gdLst>
                  <a:gd name="connsiteX0" fmla="*/ 0 w 30299"/>
                  <a:gd name="connsiteY0" fmla="*/ 16018 h 32035"/>
                  <a:gd name="connsiteX1" fmla="*/ 4573 w 30299"/>
                  <a:gd name="connsiteY1" fmla="*/ 4584 h 32035"/>
                  <a:gd name="connsiteX2" fmla="*/ 25154 w 30299"/>
                  <a:gd name="connsiteY2" fmla="*/ 4012 h 32035"/>
                  <a:gd name="connsiteX3" fmla="*/ 25154 w 30299"/>
                  <a:gd name="connsiteY3" fmla="*/ 4012 h 32035"/>
                  <a:gd name="connsiteX4" fmla="*/ 25726 w 30299"/>
                  <a:gd name="connsiteY4" fmla="*/ 4584 h 32035"/>
                  <a:gd name="connsiteX5" fmla="*/ 30299 w 30299"/>
                  <a:gd name="connsiteY5" fmla="*/ 16018 h 32035"/>
                  <a:gd name="connsiteX6" fmla="*/ 25726 w 30299"/>
                  <a:gd name="connsiteY6" fmla="*/ 27451 h 32035"/>
                  <a:gd name="connsiteX7" fmla="*/ 5145 w 30299"/>
                  <a:gd name="connsiteY7" fmla="*/ 28023 h 32035"/>
                  <a:gd name="connsiteX8" fmla="*/ 5145 w 30299"/>
                  <a:gd name="connsiteY8" fmla="*/ 28023 h 32035"/>
                  <a:gd name="connsiteX9" fmla="*/ 4573 w 30299"/>
                  <a:gd name="connsiteY9" fmla="*/ 27451 h 32035"/>
                  <a:gd name="connsiteX10" fmla="*/ 0 w 30299"/>
                  <a:gd name="connsiteY10" fmla="*/ 16018 h 32035"/>
                  <a:gd name="connsiteX11" fmla="*/ 2287 w 30299"/>
                  <a:gd name="connsiteY11" fmla="*/ 16018 h 32035"/>
                  <a:gd name="connsiteX12" fmla="*/ 5717 w 30299"/>
                  <a:gd name="connsiteY12" fmla="*/ 25736 h 32035"/>
                  <a:gd name="connsiteX13" fmla="*/ 22867 w 30299"/>
                  <a:gd name="connsiteY13" fmla="*/ 26308 h 32035"/>
                  <a:gd name="connsiteX14" fmla="*/ 23439 w 30299"/>
                  <a:gd name="connsiteY14" fmla="*/ 25736 h 32035"/>
                  <a:gd name="connsiteX15" fmla="*/ 23439 w 30299"/>
                  <a:gd name="connsiteY15" fmla="*/ 6871 h 32035"/>
                  <a:gd name="connsiteX16" fmla="*/ 6288 w 30299"/>
                  <a:gd name="connsiteY16" fmla="*/ 6299 h 32035"/>
                  <a:gd name="connsiteX17" fmla="*/ 6288 w 30299"/>
                  <a:gd name="connsiteY17" fmla="*/ 6299 h 32035"/>
                  <a:gd name="connsiteX18" fmla="*/ 5717 w 30299"/>
                  <a:gd name="connsiteY18" fmla="*/ 6871 h 32035"/>
                  <a:gd name="connsiteX19" fmla="*/ 2287 w 30299"/>
                  <a:gd name="connsiteY19" fmla="*/ 16018 h 32035"/>
                  <a:gd name="connsiteX20" fmla="*/ 2287 w 30299"/>
                  <a:gd name="connsiteY20" fmla="*/ 16018 h 32035"/>
                  <a:gd name="connsiteX21" fmla="*/ 2287 w 30299"/>
                  <a:gd name="connsiteY21" fmla="*/ 16018 h 32035"/>
                  <a:gd name="connsiteX22" fmla="*/ 12005 w 30299"/>
                  <a:gd name="connsiteY22" fmla="*/ 17733 h 32035"/>
                  <a:gd name="connsiteX23" fmla="*/ 12005 w 30299"/>
                  <a:gd name="connsiteY23" fmla="*/ 25165 h 32035"/>
                  <a:gd name="connsiteX24" fmla="*/ 8575 w 30299"/>
                  <a:gd name="connsiteY24" fmla="*/ 25165 h 32035"/>
                  <a:gd name="connsiteX25" fmla="*/ 8575 w 30299"/>
                  <a:gd name="connsiteY25" fmla="*/ 6871 h 32035"/>
                  <a:gd name="connsiteX26" fmla="*/ 14292 w 30299"/>
                  <a:gd name="connsiteY26" fmla="*/ 6871 h 32035"/>
                  <a:gd name="connsiteX27" fmla="*/ 19437 w 30299"/>
                  <a:gd name="connsiteY27" fmla="*/ 8014 h 32035"/>
                  <a:gd name="connsiteX28" fmla="*/ 21152 w 30299"/>
                  <a:gd name="connsiteY28" fmla="*/ 12016 h 32035"/>
                  <a:gd name="connsiteX29" fmla="*/ 20580 w 30299"/>
                  <a:gd name="connsiteY29" fmla="*/ 14303 h 32035"/>
                  <a:gd name="connsiteX30" fmla="*/ 18294 w 30299"/>
                  <a:gd name="connsiteY30" fmla="*/ 16018 h 32035"/>
                  <a:gd name="connsiteX31" fmla="*/ 20580 w 30299"/>
                  <a:gd name="connsiteY31" fmla="*/ 17733 h 32035"/>
                  <a:gd name="connsiteX32" fmla="*/ 21152 w 30299"/>
                  <a:gd name="connsiteY32" fmla="*/ 20591 h 32035"/>
                  <a:gd name="connsiteX33" fmla="*/ 21152 w 30299"/>
                  <a:gd name="connsiteY33" fmla="*/ 21735 h 32035"/>
                  <a:gd name="connsiteX34" fmla="*/ 21152 w 30299"/>
                  <a:gd name="connsiteY34" fmla="*/ 23450 h 32035"/>
                  <a:gd name="connsiteX35" fmla="*/ 21724 w 30299"/>
                  <a:gd name="connsiteY35" fmla="*/ 24593 h 32035"/>
                  <a:gd name="connsiteX36" fmla="*/ 21724 w 30299"/>
                  <a:gd name="connsiteY36" fmla="*/ 25165 h 32035"/>
                  <a:gd name="connsiteX37" fmla="*/ 18294 w 30299"/>
                  <a:gd name="connsiteY37" fmla="*/ 25165 h 32035"/>
                  <a:gd name="connsiteX38" fmla="*/ 18294 w 30299"/>
                  <a:gd name="connsiteY38" fmla="*/ 24021 h 32035"/>
                  <a:gd name="connsiteX39" fmla="*/ 18294 w 30299"/>
                  <a:gd name="connsiteY39" fmla="*/ 21163 h 32035"/>
                  <a:gd name="connsiteX40" fmla="*/ 17722 w 30299"/>
                  <a:gd name="connsiteY40" fmla="*/ 18876 h 32035"/>
                  <a:gd name="connsiteX41" fmla="*/ 15435 w 30299"/>
                  <a:gd name="connsiteY41" fmla="*/ 18304 h 32035"/>
                  <a:gd name="connsiteX42" fmla="*/ 12005 w 30299"/>
                  <a:gd name="connsiteY42" fmla="*/ 17733 h 32035"/>
                  <a:gd name="connsiteX43" fmla="*/ 12005 w 30299"/>
                  <a:gd name="connsiteY43" fmla="*/ 17733 h 32035"/>
                  <a:gd name="connsiteX44" fmla="*/ 12005 w 30299"/>
                  <a:gd name="connsiteY44" fmla="*/ 14874 h 32035"/>
                  <a:gd name="connsiteX45" fmla="*/ 15435 w 30299"/>
                  <a:gd name="connsiteY45" fmla="*/ 14874 h 32035"/>
                  <a:gd name="connsiteX46" fmla="*/ 17722 w 30299"/>
                  <a:gd name="connsiteY46" fmla="*/ 14303 h 32035"/>
                  <a:gd name="connsiteX47" fmla="*/ 18865 w 30299"/>
                  <a:gd name="connsiteY47" fmla="*/ 12588 h 32035"/>
                  <a:gd name="connsiteX48" fmla="*/ 18294 w 30299"/>
                  <a:gd name="connsiteY48" fmla="*/ 10301 h 32035"/>
                  <a:gd name="connsiteX49" fmla="*/ 15435 w 30299"/>
                  <a:gd name="connsiteY49" fmla="*/ 9729 h 32035"/>
                  <a:gd name="connsiteX50" fmla="*/ 12577 w 30299"/>
                  <a:gd name="connsiteY50" fmla="*/ 9729 h 32035"/>
                  <a:gd name="connsiteX51" fmla="*/ 12005 w 30299"/>
                  <a:gd name="connsiteY51" fmla="*/ 14874 h 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0299" h="32035">
                    <a:moveTo>
                      <a:pt x="0" y="16018"/>
                    </a:moveTo>
                    <a:cubicBezTo>
                      <a:pt x="0" y="12016"/>
                      <a:pt x="1715" y="8014"/>
                      <a:pt x="4573" y="4584"/>
                    </a:cubicBezTo>
                    <a:cubicBezTo>
                      <a:pt x="10290" y="-1133"/>
                      <a:pt x="19437" y="-1704"/>
                      <a:pt x="25154" y="4012"/>
                    </a:cubicBezTo>
                    <a:lnTo>
                      <a:pt x="25154" y="4012"/>
                    </a:lnTo>
                    <a:lnTo>
                      <a:pt x="25726" y="4584"/>
                    </a:lnTo>
                    <a:cubicBezTo>
                      <a:pt x="28584" y="7443"/>
                      <a:pt x="30299" y="11444"/>
                      <a:pt x="30299" y="16018"/>
                    </a:cubicBezTo>
                    <a:cubicBezTo>
                      <a:pt x="30299" y="20020"/>
                      <a:pt x="28584" y="24593"/>
                      <a:pt x="25726" y="27451"/>
                    </a:cubicBezTo>
                    <a:cubicBezTo>
                      <a:pt x="20009" y="33168"/>
                      <a:pt x="10862" y="33740"/>
                      <a:pt x="5145" y="28023"/>
                    </a:cubicBezTo>
                    <a:lnTo>
                      <a:pt x="5145" y="28023"/>
                    </a:lnTo>
                    <a:lnTo>
                      <a:pt x="4573" y="27451"/>
                    </a:lnTo>
                    <a:cubicBezTo>
                      <a:pt x="1143" y="24593"/>
                      <a:pt x="0" y="20591"/>
                      <a:pt x="0" y="16018"/>
                    </a:cubicBezTo>
                    <a:close/>
                    <a:moveTo>
                      <a:pt x="2287" y="16018"/>
                    </a:moveTo>
                    <a:cubicBezTo>
                      <a:pt x="2287" y="19448"/>
                      <a:pt x="3430" y="22878"/>
                      <a:pt x="5717" y="25736"/>
                    </a:cubicBezTo>
                    <a:cubicBezTo>
                      <a:pt x="10290" y="30310"/>
                      <a:pt x="17722" y="30881"/>
                      <a:pt x="22867" y="26308"/>
                    </a:cubicBezTo>
                    <a:lnTo>
                      <a:pt x="23439" y="25736"/>
                    </a:lnTo>
                    <a:cubicBezTo>
                      <a:pt x="28584" y="20591"/>
                      <a:pt x="28584" y="12016"/>
                      <a:pt x="23439" y="6871"/>
                    </a:cubicBezTo>
                    <a:cubicBezTo>
                      <a:pt x="18865" y="1726"/>
                      <a:pt x="11434" y="1726"/>
                      <a:pt x="6288" y="6299"/>
                    </a:cubicBezTo>
                    <a:lnTo>
                      <a:pt x="6288" y="6299"/>
                    </a:lnTo>
                    <a:lnTo>
                      <a:pt x="5717" y="6871"/>
                    </a:lnTo>
                    <a:cubicBezTo>
                      <a:pt x="3430" y="9158"/>
                      <a:pt x="2287" y="12588"/>
                      <a:pt x="2287" y="16018"/>
                    </a:cubicBezTo>
                    <a:lnTo>
                      <a:pt x="2287" y="16018"/>
                    </a:lnTo>
                    <a:lnTo>
                      <a:pt x="2287" y="16018"/>
                    </a:lnTo>
                    <a:close/>
                    <a:moveTo>
                      <a:pt x="12005" y="17733"/>
                    </a:moveTo>
                    <a:lnTo>
                      <a:pt x="12005" y="25165"/>
                    </a:lnTo>
                    <a:lnTo>
                      <a:pt x="8575" y="25165"/>
                    </a:lnTo>
                    <a:lnTo>
                      <a:pt x="8575" y="6871"/>
                    </a:lnTo>
                    <a:lnTo>
                      <a:pt x="14292" y="6871"/>
                    </a:lnTo>
                    <a:cubicBezTo>
                      <a:pt x="16007" y="6871"/>
                      <a:pt x="17722" y="7443"/>
                      <a:pt x="19437" y="8014"/>
                    </a:cubicBezTo>
                    <a:cubicBezTo>
                      <a:pt x="20580" y="9158"/>
                      <a:pt x="21152" y="10301"/>
                      <a:pt x="21152" y="12016"/>
                    </a:cubicBezTo>
                    <a:cubicBezTo>
                      <a:pt x="21152" y="12588"/>
                      <a:pt x="21152" y="13731"/>
                      <a:pt x="20580" y="14303"/>
                    </a:cubicBezTo>
                    <a:cubicBezTo>
                      <a:pt x="20009" y="14874"/>
                      <a:pt x="19437" y="15446"/>
                      <a:pt x="18294" y="16018"/>
                    </a:cubicBezTo>
                    <a:cubicBezTo>
                      <a:pt x="18865" y="16589"/>
                      <a:pt x="20009" y="17161"/>
                      <a:pt x="20580" y="17733"/>
                    </a:cubicBezTo>
                    <a:cubicBezTo>
                      <a:pt x="21152" y="18876"/>
                      <a:pt x="21152" y="19448"/>
                      <a:pt x="21152" y="20591"/>
                    </a:cubicBezTo>
                    <a:lnTo>
                      <a:pt x="21152" y="21735"/>
                    </a:lnTo>
                    <a:cubicBezTo>
                      <a:pt x="21152" y="22306"/>
                      <a:pt x="21152" y="22878"/>
                      <a:pt x="21152" y="23450"/>
                    </a:cubicBezTo>
                    <a:cubicBezTo>
                      <a:pt x="21152" y="24021"/>
                      <a:pt x="21152" y="24021"/>
                      <a:pt x="21724" y="24593"/>
                    </a:cubicBezTo>
                    <a:lnTo>
                      <a:pt x="21724" y="25165"/>
                    </a:lnTo>
                    <a:lnTo>
                      <a:pt x="18294" y="25165"/>
                    </a:lnTo>
                    <a:cubicBezTo>
                      <a:pt x="18294" y="24593"/>
                      <a:pt x="18294" y="24021"/>
                      <a:pt x="18294" y="24021"/>
                    </a:cubicBezTo>
                    <a:lnTo>
                      <a:pt x="18294" y="21163"/>
                    </a:lnTo>
                    <a:cubicBezTo>
                      <a:pt x="18294" y="20020"/>
                      <a:pt x="18294" y="19448"/>
                      <a:pt x="17722" y="18876"/>
                    </a:cubicBezTo>
                    <a:cubicBezTo>
                      <a:pt x="17150" y="18304"/>
                      <a:pt x="16007" y="18304"/>
                      <a:pt x="15435" y="18304"/>
                    </a:cubicBezTo>
                    <a:lnTo>
                      <a:pt x="12005" y="17733"/>
                    </a:lnTo>
                    <a:lnTo>
                      <a:pt x="12005" y="17733"/>
                    </a:lnTo>
                    <a:close/>
                    <a:moveTo>
                      <a:pt x="12005" y="14874"/>
                    </a:moveTo>
                    <a:lnTo>
                      <a:pt x="15435" y="14874"/>
                    </a:lnTo>
                    <a:cubicBezTo>
                      <a:pt x="16007" y="14874"/>
                      <a:pt x="17150" y="14874"/>
                      <a:pt x="17722" y="14303"/>
                    </a:cubicBezTo>
                    <a:cubicBezTo>
                      <a:pt x="18294" y="13731"/>
                      <a:pt x="18865" y="13159"/>
                      <a:pt x="18865" y="12588"/>
                    </a:cubicBezTo>
                    <a:cubicBezTo>
                      <a:pt x="18865" y="12016"/>
                      <a:pt x="18865" y="10873"/>
                      <a:pt x="18294" y="10301"/>
                    </a:cubicBezTo>
                    <a:cubicBezTo>
                      <a:pt x="17150" y="9729"/>
                      <a:pt x="16579" y="9729"/>
                      <a:pt x="15435" y="9729"/>
                    </a:cubicBezTo>
                    <a:lnTo>
                      <a:pt x="12577" y="9729"/>
                    </a:lnTo>
                    <a:lnTo>
                      <a:pt x="12005" y="14874"/>
                    </a:lnTo>
                    <a:close/>
                  </a:path>
                </a:pathLst>
              </a:custGeom>
              <a:solidFill>
                <a:srgbClr val="000000"/>
              </a:solidFill>
              <a:ln w="5707" cap="flat">
                <a:noFill/>
                <a:prstDash val="solid"/>
                <a:miter/>
              </a:ln>
            </p:spPr>
            <p:txBody>
              <a:bodyPr rtlCol="0" anchor="ctr"/>
              <a:lstStyle/>
              <a:p>
                <a:endParaRPr lang="en-US"/>
              </a:p>
            </p:txBody>
          </p:sp>
          <p:sp>
            <p:nvSpPr>
              <p:cNvPr id="37" name="Freeform 64">
                <a:extLst>
                  <a:ext uri="{FF2B5EF4-FFF2-40B4-BE49-F238E27FC236}">
                    <a16:creationId xmlns:a16="http://schemas.microsoft.com/office/drawing/2014/main" id="{B5E4E09D-D55E-8AC3-FC3E-900314F09A6F}"/>
                  </a:ext>
                </a:extLst>
              </p:cNvPr>
              <p:cNvSpPr/>
              <p:nvPr/>
            </p:nvSpPr>
            <p:spPr>
              <a:xfrm>
                <a:off x="975117" y="5926155"/>
                <a:ext cx="350440" cy="120624"/>
              </a:xfrm>
              <a:custGeom>
                <a:avLst/>
                <a:gdLst>
                  <a:gd name="connsiteX0" fmla="*/ 345295 w 350440"/>
                  <a:gd name="connsiteY0" fmla="*/ 86324 h 120624"/>
                  <a:gd name="connsiteX1" fmla="*/ 174363 w 350440"/>
                  <a:gd name="connsiteY1" fmla="*/ 0 h 120624"/>
                  <a:gd name="connsiteX2" fmla="*/ 5145 w 350440"/>
                  <a:gd name="connsiteY2" fmla="*/ 86324 h 120624"/>
                  <a:gd name="connsiteX3" fmla="*/ 0 w 350440"/>
                  <a:gd name="connsiteY3" fmla="*/ 99473 h 120624"/>
                  <a:gd name="connsiteX4" fmla="*/ 4573 w 350440"/>
                  <a:gd name="connsiteY4" fmla="*/ 112621 h 120624"/>
                  <a:gd name="connsiteX5" fmla="*/ 20009 w 350440"/>
                  <a:gd name="connsiteY5" fmla="*/ 120625 h 120624"/>
                  <a:gd name="connsiteX6" fmla="*/ 38874 w 350440"/>
                  <a:gd name="connsiteY6" fmla="*/ 110334 h 120624"/>
                  <a:gd name="connsiteX7" fmla="*/ 174363 w 350440"/>
                  <a:gd name="connsiteY7" fmla="*/ 8575 h 120624"/>
                  <a:gd name="connsiteX8" fmla="*/ 312138 w 350440"/>
                  <a:gd name="connsiteY8" fmla="*/ 111478 h 120624"/>
                  <a:gd name="connsiteX9" fmla="*/ 332718 w 350440"/>
                  <a:gd name="connsiteY9" fmla="*/ 120053 h 120624"/>
                  <a:gd name="connsiteX10" fmla="*/ 350440 w 350440"/>
                  <a:gd name="connsiteY10" fmla="*/ 99473 h 120624"/>
                  <a:gd name="connsiteX11" fmla="*/ 345295 w 350440"/>
                  <a:gd name="connsiteY11" fmla="*/ 86324 h 120624"/>
                  <a:gd name="connsiteX12" fmla="*/ 345295 w 350440"/>
                  <a:gd name="connsiteY12" fmla="*/ 86324 h 12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440" h="120624">
                    <a:moveTo>
                      <a:pt x="345295" y="86324"/>
                    </a:moveTo>
                    <a:cubicBezTo>
                      <a:pt x="310423" y="25726"/>
                      <a:pt x="240106" y="0"/>
                      <a:pt x="174363" y="0"/>
                    </a:cubicBezTo>
                    <a:cubicBezTo>
                      <a:pt x="108619" y="0"/>
                      <a:pt x="38874" y="25726"/>
                      <a:pt x="5145" y="86324"/>
                    </a:cubicBezTo>
                    <a:cubicBezTo>
                      <a:pt x="2287" y="90326"/>
                      <a:pt x="572" y="94899"/>
                      <a:pt x="0" y="99473"/>
                    </a:cubicBezTo>
                    <a:cubicBezTo>
                      <a:pt x="0" y="104046"/>
                      <a:pt x="1715" y="109191"/>
                      <a:pt x="4573" y="112621"/>
                    </a:cubicBezTo>
                    <a:cubicBezTo>
                      <a:pt x="8575" y="117195"/>
                      <a:pt x="14292" y="120053"/>
                      <a:pt x="20009" y="120625"/>
                    </a:cubicBezTo>
                    <a:cubicBezTo>
                      <a:pt x="27441" y="120625"/>
                      <a:pt x="34873" y="116623"/>
                      <a:pt x="38874" y="110334"/>
                    </a:cubicBezTo>
                    <a:cubicBezTo>
                      <a:pt x="72032" y="50308"/>
                      <a:pt x="110334" y="8575"/>
                      <a:pt x="174363" y="8575"/>
                    </a:cubicBezTo>
                    <a:cubicBezTo>
                      <a:pt x="238391" y="8575"/>
                      <a:pt x="278980" y="52595"/>
                      <a:pt x="312138" y="111478"/>
                    </a:cubicBezTo>
                    <a:cubicBezTo>
                      <a:pt x="316711" y="117766"/>
                      <a:pt x="324715" y="121196"/>
                      <a:pt x="332718" y="120053"/>
                    </a:cubicBezTo>
                    <a:cubicBezTo>
                      <a:pt x="344724" y="119481"/>
                      <a:pt x="350440" y="106333"/>
                      <a:pt x="350440" y="99473"/>
                    </a:cubicBezTo>
                    <a:cubicBezTo>
                      <a:pt x="349297" y="94899"/>
                      <a:pt x="347582" y="90326"/>
                      <a:pt x="345295" y="86324"/>
                    </a:cubicBezTo>
                    <a:lnTo>
                      <a:pt x="345295" y="86324"/>
                    </a:lnTo>
                    <a:close/>
                  </a:path>
                </a:pathLst>
              </a:custGeom>
              <a:solidFill>
                <a:srgbClr val="000000"/>
              </a:solidFill>
              <a:ln w="5707" cap="flat">
                <a:noFill/>
                <a:prstDash val="solid"/>
                <a:miter/>
              </a:ln>
            </p:spPr>
            <p:txBody>
              <a:bodyPr rtlCol="0" anchor="ctr"/>
              <a:lstStyle/>
              <a:p>
                <a:endParaRPr lang="en-US"/>
              </a:p>
            </p:txBody>
          </p:sp>
          <p:sp>
            <p:nvSpPr>
              <p:cNvPr id="38" name="Freeform 65">
                <a:extLst>
                  <a:ext uri="{FF2B5EF4-FFF2-40B4-BE49-F238E27FC236}">
                    <a16:creationId xmlns:a16="http://schemas.microsoft.com/office/drawing/2014/main" id="{A24D111C-E59E-6BBE-2EE9-81B94FC6C98D}"/>
                  </a:ext>
                </a:extLst>
              </p:cNvPr>
              <p:cNvSpPr/>
              <p:nvPr/>
            </p:nvSpPr>
            <p:spPr>
              <a:xfrm>
                <a:off x="554931" y="6031916"/>
                <a:ext cx="110334" cy="187511"/>
              </a:xfrm>
              <a:custGeom>
                <a:avLst/>
                <a:gdLst>
                  <a:gd name="connsiteX0" fmla="*/ 34873 w 110334"/>
                  <a:gd name="connsiteY0" fmla="*/ 48021 h 187511"/>
                  <a:gd name="connsiteX1" fmla="*/ 58883 w 110334"/>
                  <a:gd name="connsiteY1" fmla="*/ 22867 h 187511"/>
                  <a:gd name="connsiteX2" fmla="*/ 110334 w 110334"/>
                  <a:gd name="connsiteY2" fmla="*/ 22867 h 187511"/>
                  <a:gd name="connsiteX3" fmla="*/ 110334 w 110334"/>
                  <a:gd name="connsiteY3" fmla="*/ 0 h 187511"/>
                  <a:gd name="connsiteX4" fmla="*/ 42876 w 110334"/>
                  <a:gd name="connsiteY4" fmla="*/ 0 h 187511"/>
                  <a:gd name="connsiteX5" fmla="*/ 0 w 110334"/>
                  <a:gd name="connsiteY5" fmla="*/ 51451 h 187511"/>
                  <a:gd name="connsiteX6" fmla="*/ 0 w 110334"/>
                  <a:gd name="connsiteY6" fmla="*/ 136060 h 187511"/>
                  <a:gd name="connsiteX7" fmla="*/ 42876 w 110334"/>
                  <a:gd name="connsiteY7" fmla="*/ 187511 h 187511"/>
                  <a:gd name="connsiteX8" fmla="*/ 109763 w 110334"/>
                  <a:gd name="connsiteY8" fmla="*/ 187511 h 187511"/>
                  <a:gd name="connsiteX9" fmla="*/ 109763 w 110334"/>
                  <a:gd name="connsiteY9" fmla="*/ 164644 h 187511"/>
                  <a:gd name="connsiteX10" fmla="*/ 58311 w 110334"/>
                  <a:gd name="connsiteY10" fmla="*/ 164644 h 187511"/>
                  <a:gd name="connsiteX11" fmla="*/ 34301 w 110334"/>
                  <a:gd name="connsiteY11" fmla="*/ 139490 h 187511"/>
                  <a:gd name="connsiteX12" fmla="*/ 34301 w 110334"/>
                  <a:gd name="connsiteY12" fmla="*/ 102331 h 187511"/>
                  <a:gd name="connsiteX13" fmla="*/ 102903 w 110334"/>
                  <a:gd name="connsiteY13" fmla="*/ 102331 h 187511"/>
                  <a:gd name="connsiteX14" fmla="*/ 102903 w 110334"/>
                  <a:gd name="connsiteY14" fmla="*/ 79464 h 187511"/>
                  <a:gd name="connsiteX15" fmla="*/ 34301 w 110334"/>
                  <a:gd name="connsiteY15" fmla="*/ 79464 h 187511"/>
                  <a:gd name="connsiteX16" fmla="*/ 34873 w 110334"/>
                  <a:gd name="connsiteY16" fmla="*/ 48021 h 187511"/>
                  <a:gd name="connsiteX17" fmla="*/ 34873 w 110334"/>
                  <a:gd name="connsiteY17" fmla="*/ 48021 h 18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0334" h="187511">
                    <a:moveTo>
                      <a:pt x="34873" y="48021"/>
                    </a:moveTo>
                    <a:cubicBezTo>
                      <a:pt x="34873" y="34873"/>
                      <a:pt x="42876" y="22867"/>
                      <a:pt x="58883" y="22867"/>
                    </a:cubicBezTo>
                    <a:lnTo>
                      <a:pt x="110334" y="22867"/>
                    </a:lnTo>
                    <a:lnTo>
                      <a:pt x="110334" y="0"/>
                    </a:lnTo>
                    <a:lnTo>
                      <a:pt x="42876" y="0"/>
                    </a:lnTo>
                    <a:cubicBezTo>
                      <a:pt x="18294" y="0"/>
                      <a:pt x="0" y="22867"/>
                      <a:pt x="0" y="51451"/>
                    </a:cubicBezTo>
                    <a:lnTo>
                      <a:pt x="0" y="136060"/>
                    </a:lnTo>
                    <a:cubicBezTo>
                      <a:pt x="0" y="164072"/>
                      <a:pt x="18294" y="187511"/>
                      <a:pt x="42876" y="187511"/>
                    </a:cubicBezTo>
                    <a:lnTo>
                      <a:pt x="109763" y="187511"/>
                    </a:lnTo>
                    <a:lnTo>
                      <a:pt x="109763" y="164644"/>
                    </a:lnTo>
                    <a:lnTo>
                      <a:pt x="58311" y="164644"/>
                    </a:lnTo>
                    <a:cubicBezTo>
                      <a:pt x="42876" y="164644"/>
                      <a:pt x="34301" y="152639"/>
                      <a:pt x="34301" y="139490"/>
                    </a:cubicBezTo>
                    <a:lnTo>
                      <a:pt x="34301" y="102331"/>
                    </a:lnTo>
                    <a:lnTo>
                      <a:pt x="102903" y="102331"/>
                    </a:lnTo>
                    <a:lnTo>
                      <a:pt x="102903" y="79464"/>
                    </a:lnTo>
                    <a:lnTo>
                      <a:pt x="34301" y="79464"/>
                    </a:lnTo>
                    <a:lnTo>
                      <a:pt x="34873" y="48021"/>
                    </a:lnTo>
                    <a:lnTo>
                      <a:pt x="34873" y="48021"/>
                    </a:lnTo>
                    <a:close/>
                  </a:path>
                </a:pathLst>
              </a:custGeom>
              <a:solidFill>
                <a:srgbClr val="000000"/>
              </a:solidFill>
              <a:ln w="5707" cap="flat">
                <a:noFill/>
                <a:prstDash val="solid"/>
                <a:miter/>
              </a:ln>
            </p:spPr>
            <p:txBody>
              <a:bodyPr rtlCol="0" anchor="ctr"/>
              <a:lstStyle/>
              <a:p>
                <a:endParaRPr lang="en-US"/>
              </a:p>
            </p:txBody>
          </p:sp>
          <p:sp>
            <p:nvSpPr>
              <p:cNvPr id="39" name="Freeform 66">
                <a:extLst>
                  <a:ext uri="{FF2B5EF4-FFF2-40B4-BE49-F238E27FC236}">
                    <a16:creationId xmlns:a16="http://schemas.microsoft.com/office/drawing/2014/main" id="{457C35F1-1CF3-0E9C-7ABB-2145F8A8CB2B}"/>
                  </a:ext>
                </a:extLst>
              </p:cNvPr>
              <p:cNvSpPr/>
              <p:nvPr/>
            </p:nvSpPr>
            <p:spPr>
              <a:xfrm>
                <a:off x="682416" y="6072506"/>
                <a:ext cx="143491" cy="146350"/>
              </a:xfrm>
              <a:custGeom>
                <a:avLst/>
                <a:gdLst>
                  <a:gd name="connsiteX0" fmla="*/ 101759 w 143491"/>
                  <a:gd name="connsiteY0" fmla="*/ 146350 h 146350"/>
                  <a:gd name="connsiteX1" fmla="*/ 70888 w 143491"/>
                  <a:gd name="connsiteY1" fmla="*/ 93184 h 146350"/>
                  <a:gd name="connsiteX2" fmla="*/ 70317 w 143491"/>
                  <a:gd name="connsiteY2" fmla="*/ 93184 h 146350"/>
                  <a:gd name="connsiteX3" fmla="*/ 38303 w 143491"/>
                  <a:gd name="connsiteY3" fmla="*/ 146350 h 146350"/>
                  <a:gd name="connsiteX4" fmla="*/ 0 w 143491"/>
                  <a:gd name="connsiteY4" fmla="*/ 146350 h 146350"/>
                  <a:gd name="connsiteX5" fmla="*/ 51451 w 143491"/>
                  <a:gd name="connsiteY5" fmla="*/ 70888 h 146350"/>
                  <a:gd name="connsiteX6" fmla="*/ 5717 w 143491"/>
                  <a:gd name="connsiteY6" fmla="*/ 0 h 146350"/>
                  <a:gd name="connsiteX7" fmla="*/ 45163 w 143491"/>
                  <a:gd name="connsiteY7" fmla="*/ 0 h 146350"/>
                  <a:gd name="connsiteX8" fmla="*/ 73175 w 143491"/>
                  <a:gd name="connsiteY8" fmla="*/ 48021 h 146350"/>
                  <a:gd name="connsiteX9" fmla="*/ 73747 w 143491"/>
                  <a:gd name="connsiteY9" fmla="*/ 48021 h 146350"/>
                  <a:gd name="connsiteX10" fmla="*/ 102903 w 143491"/>
                  <a:gd name="connsiteY10" fmla="*/ 0 h 146350"/>
                  <a:gd name="connsiteX11" fmla="*/ 138347 w 143491"/>
                  <a:gd name="connsiteY11" fmla="*/ 0 h 146350"/>
                  <a:gd name="connsiteX12" fmla="*/ 90897 w 143491"/>
                  <a:gd name="connsiteY12" fmla="*/ 68602 h 146350"/>
                  <a:gd name="connsiteX13" fmla="*/ 143492 w 143491"/>
                  <a:gd name="connsiteY13" fmla="*/ 146350 h 14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491" h="146350">
                    <a:moveTo>
                      <a:pt x="101759" y="146350"/>
                    </a:moveTo>
                    <a:lnTo>
                      <a:pt x="70888" y="93184"/>
                    </a:lnTo>
                    <a:lnTo>
                      <a:pt x="70317" y="93184"/>
                    </a:lnTo>
                    <a:lnTo>
                      <a:pt x="38303" y="146350"/>
                    </a:lnTo>
                    <a:lnTo>
                      <a:pt x="0" y="146350"/>
                    </a:lnTo>
                    <a:lnTo>
                      <a:pt x="51451" y="70888"/>
                    </a:lnTo>
                    <a:lnTo>
                      <a:pt x="5717" y="0"/>
                    </a:lnTo>
                    <a:lnTo>
                      <a:pt x="45163" y="0"/>
                    </a:lnTo>
                    <a:lnTo>
                      <a:pt x="73175" y="48021"/>
                    </a:lnTo>
                    <a:lnTo>
                      <a:pt x="73747" y="48021"/>
                    </a:lnTo>
                    <a:lnTo>
                      <a:pt x="102903" y="0"/>
                    </a:lnTo>
                    <a:lnTo>
                      <a:pt x="138347" y="0"/>
                    </a:lnTo>
                    <a:lnTo>
                      <a:pt x="90897" y="68602"/>
                    </a:lnTo>
                    <a:lnTo>
                      <a:pt x="143492" y="146350"/>
                    </a:lnTo>
                    <a:close/>
                  </a:path>
                </a:pathLst>
              </a:custGeom>
              <a:solidFill>
                <a:srgbClr val="000000"/>
              </a:solidFill>
              <a:ln w="5707" cap="flat">
                <a:noFill/>
                <a:prstDash val="solid"/>
                <a:miter/>
              </a:ln>
            </p:spPr>
            <p:txBody>
              <a:bodyPr rtlCol="0" anchor="ctr"/>
              <a:lstStyle/>
              <a:p>
                <a:endParaRPr lang="en-US"/>
              </a:p>
            </p:txBody>
          </p:sp>
          <p:sp>
            <p:nvSpPr>
              <p:cNvPr id="40" name="Freeform 67">
                <a:extLst>
                  <a:ext uri="{FF2B5EF4-FFF2-40B4-BE49-F238E27FC236}">
                    <a16:creationId xmlns:a16="http://schemas.microsoft.com/office/drawing/2014/main" id="{43700093-EAB9-6E64-BADA-D92AB65D4DE1}"/>
                  </a:ext>
                </a:extLst>
              </p:cNvPr>
              <p:cNvSpPr/>
              <p:nvPr/>
            </p:nvSpPr>
            <p:spPr>
              <a:xfrm>
                <a:off x="847060" y="6031916"/>
                <a:ext cx="109762" cy="187511"/>
              </a:xfrm>
              <a:custGeom>
                <a:avLst/>
                <a:gdLst>
                  <a:gd name="connsiteX0" fmla="*/ 34873 w 109762"/>
                  <a:gd name="connsiteY0" fmla="*/ 0 h 187511"/>
                  <a:gd name="connsiteX1" fmla="*/ 34873 w 109762"/>
                  <a:gd name="connsiteY1" fmla="*/ 139490 h 187511"/>
                  <a:gd name="connsiteX2" fmla="*/ 58883 w 109762"/>
                  <a:gd name="connsiteY2" fmla="*/ 164644 h 187511"/>
                  <a:gd name="connsiteX3" fmla="*/ 109763 w 109762"/>
                  <a:gd name="connsiteY3" fmla="*/ 164644 h 187511"/>
                  <a:gd name="connsiteX4" fmla="*/ 109763 w 109762"/>
                  <a:gd name="connsiteY4" fmla="*/ 187511 h 187511"/>
                  <a:gd name="connsiteX5" fmla="*/ 42876 w 109762"/>
                  <a:gd name="connsiteY5" fmla="*/ 187511 h 187511"/>
                  <a:gd name="connsiteX6" fmla="*/ 0 w 109762"/>
                  <a:gd name="connsiteY6" fmla="*/ 136060 h 187511"/>
                  <a:gd name="connsiteX7" fmla="*/ 0 w 109762"/>
                  <a:gd name="connsiteY7" fmla="*/ 0 h 187511"/>
                  <a:gd name="connsiteX8" fmla="*/ 34873 w 109762"/>
                  <a:gd name="connsiteY8" fmla="*/ 0 h 187511"/>
                  <a:gd name="connsiteX9" fmla="*/ 34873 w 109762"/>
                  <a:gd name="connsiteY9" fmla="*/ 0 h 18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762" h="187511">
                    <a:moveTo>
                      <a:pt x="34873" y="0"/>
                    </a:moveTo>
                    <a:lnTo>
                      <a:pt x="34873" y="139490"/>
                    </a:lnTo>
                    <a:cubicBezTo>
                      <a:pt x="34873" y="152639"/>
                      <a:pt x="42876" y="164644"/>
                      <a:pt x="58883" y="164644"/>
                    </a:cubicBezTo>
                    <a:lnTo>
                      <a:pt x="109763" y="164644"/>
                    </a:lnTo>
                    <a:lnTo>
                      <a:pt x="109763" y="187511"/>
                    </a:lnTo>
                    <a:lnTo>
                      <a:pt x="42876" y="187511"/>
                    </a:lnTo>
                    <a:cubicBezTo>
                      <a:pt x="18294" y="187511"/>
                      <a:pt x="0" y="164644"/>
                      <a:pt x="0" y="136060"/>
                    </a:cubicBezTo>
                    <a:lnTo>
                      <a:pt x="0" y="0"/>
                    </a:lnTo>
                    <a:lnTo>
                      <a:pt x="34873" y="0"/>
                    </a:lnTo>
                    <a:lnTo>
                      <a:pt x="34873" y="0"/>
                    </a:lnTo>
                    <a:close/>
                  </a:path>
                </a:pathLst>
              </a:custGeom>
              <a:solidFill>
                <a:srgbClr val="000000"/>
              </a:solidFill>
              <a:ln w="5707" cap="flat">
                <a:noFill/>
                <a:prstDash val="solid"/>
                <a:miter/>
              </a:ln>
            </p:spPr>
            <p:txBody>
              <a:bodyPr rtlCol="0" anchor="ctr"/>
              <a:lstStyle/>
              <a:p>
                <a:endParaRPr lang="en-US"/>
              </a:p>
            </p:txBody>
          </p:sp>
          <p:sp>
            <p:nvSpPr>
              <p:cNvPr id="41" name="Freeform 68">
                <a:extLst>
                  <a:ext uri="{FF2B5EF4-FFF2-40B4-BE49-F238E27FC236}">
                    <a16:creationId xmlns:a16="http://schemas.microsoft.com/office/drawing/2014/main" id="{BDC9877B-F834-E359-D841-4C4BCD0E6B84}"/>
                  </a:ext>
                </a:extLst>
              </p:cNvPr>
              <p:cNvSpPr/>
              <p:nvPr/>
            </p:nvSpPr>
            <p:spPr>
              <a:xfrm>
                <a:off x="978547" y="6072506"/>
                <a:ext cx="33157" cy="146922"/>
              </a:xfrm>
              <a:custGeom>
                <a:avLst/>
                <a:gdLst>
                  <a:gd name="connsiteX0" fmla="*/ 0 w 33157"/>
                  <a:gd name="connsiteY0" fmla="*/ 0 h 146922"/>
                  <a:gd name="connsiteX1" fmla="*/ 33158 w 33157"/>
                  <a:gd name="connsiteY1" fmla="*/ 0 h 146922"/>
                  <a:gd name="connsiteX2" fmla="*/ 33158 w 33157"/>
                  <a:gd name="connsiteY2" fmla="*/ 146922 h 146922"/>
                  <a:gd name="connsiteX3" fmla="*/ 0 w 33157"/>
                  <a:gd name="connsiteY3" fmla="*/ 146922 h 146922"/>
                </a:gdLst>
                <a:ahLst/>
                <a:cxnLst>
                  <a:cxn ang="0">
                    <a:pos x="connsiteX0" y="connsiteY0"/>
                  </a:cxn>
                  <a:cxn ang="0">
                    <a:pos x="connsiteX1" y="connsiteY1"/>
                  </a:cxn>
                  <a:cxn ang="0">
                    <a:pos x="connsiteX2" y="connsiteY2"/>
                  </a:cxn>
                  <a:cxn ang="0">
                    <a:pos x="connsiteX3" y="connsiteY3"/>
                  </a:cxn>
                </a:cxnLst>
                <a:rect l="l" t="t" r="r" b="b"/>
                <a:pathLst>
                  <a:path w="33157" h="146922">
                    <a:moveTo>
                      <a:pt x="0" y="0"/>
                    </a:moveTo>
                    <a:lnTo>
                      <a:pt x="33158" y="0"/>
                    </a:lnTo>
                    <a:lnTo>
                      <a:pt x="33158" y="146922"/>
                    </a:lnTo>
                    <a:lnTo>
                      <a:pt x="0" y="146922"/>
                    </a:lnTo>
                    <a:close/>
                  </a:path>
                </a:pathLst>
              </a:custGeom>
              <a:solidFill>
                <a:srgbClr val="000000"/>
              </a:solidFill>
              <a:ln w="5707" cap="flat">
                <a:noFill/>
                <a:prstDash val="solid"/>
                <a:miter/>
              </a:ln>
            </p:spPr>
            <p:txBody>
              <a:bodyPr rtlCol="0" anchor="ctr"/>
              <a:lstStyle/>
              <a:p>
                <a:endParaRPr lang="en-US"/>
              </a:p>
            </p:txBody>
          </p:sp>
          <p:sp>
            <p:nvSpPr>
              <p:cNvPr id="42" name="Freeform 69">
                <a:extLst>
                  <a:ext uri="{FF2B5EF4-FFF2-40B4-BE49-F238E27FC236}">
                    <a16:creationId xmlns:a16="http://schemas.microsoft.com/office/drawing/2014/main" id="{064D98DB-6C45-8BBA-C4DE-397AB6BF3EC3}"/>
                  </a:ext>
                </a:extLst>
              </p:cNvPr>
              <p:cNvSpPr/>
              <p:nvPr/>
            </p:nvSpPr>
            <p:spPr>
              <a:xfrm>
                <a:off x="1043719" y="6030201"/>
                <a:ext cx="122339" cy="191513"/>
              </a:xfrm>
              <a:custGeom>
                <a:avLst/>
                <a:gdLst>
                  <a:gd name="connsiteX0" fmla="*/ 54881 w 122339"/>
                  <a:gd name="connsiteY0" fmla="*/ 60027 h 191513"/>
                  <a:gd name="connsiteX1" fmla="*/ 32586 w 122339"/>
                  <a:gd name="connsiteY1" fmla="*/ 64600 h 191513"/>
                  <a:gd name="connsiteX2" fmla="*/ 32586 w 122339"/>
                  <a:gd name="connsiteY2" fmla="*/ 168646 h 191513"/>
                  <a:gd name="connsiteX3" fmla="*/ 52023 w 122339"/>
                  <a:gd name="connsiteY3" fmla="*/ 171504 h 191513"/>
                  <a:gd name="connsiteX4" fmla="*/ 88611 w 122339"/>
                  <a:gd name="connsiteY4" fmla="*/ 114336 h 191513"/>
                  <a:gd name="connsiteX5" fmla="*/ 54881 w 122339"/>
                  <a:gd name="connsiteY5" fmla="*/ 60027 h 191513"/>
                  <a:gd name="connsiteX6" fmla="*/ 50880 w 122339"/>
                  <a:gd name="connsiteY6" fmla="*/ 191513 h 191513"/>
                  <a:gd name="connsiteX7" fmla="*/ 0 w 122339"/>
                  <a:gd name="connsiteY7" fmla="*/ 181223 h 191513"/>
                  <a:gd name="connsiteX8" fmla="*/ 0 w 122339"/>
                  <a:gd name="connsiteY8" fmla="*/ 6289 h 191513"/>
                  <a:gd name="connsiteX9" fmla="*/ 33158 w 122339"/>
                  <a:gd name="connsiteY9" fmla="*/ 0 h 191513"/>
                  <a:gd name="connsiteX10" fmla="*/ 33158 w 122339"/>
                  <a:gd name="connsiteY10" fmla="*/ 46306 h 191513"/>
                  <a:gd name="connsiteX11" fmla="*/ 64600 w 122339"/>
                  <a:gd name="connsiteY11" fmla="*/ 40589 h 191513"/>
                  <a:gd name="connsiteX12" fmla="*/ 122340 w 122339"/>
                  <a:gd name="connsiteY12" fmla="*/ 112621 h 191513"/>
                  <a:gd name="connsiteX13" fmla="*/ 50880 w 122339"/>
                  <a:gd name="connsiteY13" fmla="*/ 191513 h 19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339" h="191513">
                    <a:moveTo>
                      <a:pt x="54881" y="60027"/>
                    </a:moveTo>
                    <a:cubicBezTo>
                      <a:pt x="47450" y="59455"/>
                      <a:pt x="39446" y="61170"/>
                      <a:pt x="32586" y="64600"/>
                    </a:cubicBezTo>
                    <a:lnTo>
                      <a:pt x="32586" y="168646"/>
                    </a:lnTo>
                    <a:cubicBezTo>
                      <a:pt x="38874" y="170933"/>
                      <a:pt x="45163" y="171504"/>
                      <a:pt x="52023" y="171504"/>
                    </a:cubicBezTo>
                    <a:cubicBezTo>
                      <a:pt x="78320" y="171504"/>
                      <a:pt x="88611" y="149209"/>
                      <a:pt x="88611" y="114336"/>
                    </a:cubicBezTo>
                    <a:cubicBezTo>
                      <a:pt x="88611" y="83465"/>
                      <a:pt x="80035" y="60027"/>
                      <a:pt x="54881" y="60027"/>
                    </a:cubicBezTo>
                    <a:moveTo>
                      <a:pt x="50880" y="191513"/>
                    </a:moveTo>
                    <a:cubicBezTo>
                      <a:pt x="28012" y="191513"/>
                      <a:pt x="9147" y="186940"/>
                      <a:pt x="0" y="181223"/>
                    </a:cubicBezTo>
                    <a:lnTo>
                      <a:pt x="0" y="6289"/>
                    </a:lnTo>
                    <a:lnTo>
                      <a:pt x="33158" y="0"/>
                    </a:lnTo>
                    <a:lnTo>
                      <a:pt x="33158" y="46306"/>
                    </a:lnTo>
                    <a:cubicBezTo>
                      <a:pt x="42876" y="42304"/>
                      <a:pt x="53738" y="40018"/>
                      <a:pt x="64600" y="40589"/>
                    </a:cubicBezTo>
                    <a:cubicBezTo>
                      <a:pt x="98329" y="40589"/>
                      <a:pt x="122340" y="68602"/>
                      <a:pt x="122340" y="112621"/>
                    </a:cubicBezTo>
                    <a:cubicBezTo>
                      <a:pt x="121768" y="161786"/>
                      <a:pt x="96042" y="191513"/>
                      <a:pt x="50880" y="191513"/>
                    </a:cubicBezTo>
                  </a:path>
                </a:pathLst>
              </a:custGeom>
              <a:solidFill>
                <a:srgbClr val="000000"/>
              </a:solidFill>
              <a:ln w="5707" cap="flat">
                <a:noFill/>
                <a:prstDash val="solid"/>
                <a:miter/>
              </a:ln>
            </p:spPr>
            <p:txBody>
              <a:bodyPr rtlCol="0" anchor="ctr"/>
              <a:lstStyle/>
              <a:p>
                <a:endParaRPr lang="en-US"/>
              </a:p>
            </p:txBody>
          </p:sp>
          <p:sp>
            <p:nvSpPr>
              <p:cNvPr id="43" name="Freeform 70">
                <a:extLst>
                  <a:ext uri="{FF2B5EF4-FFF2-40B4-BE49-F238E27FC236}">
                    <a16:creationId xmlns:a16="http://schemas.microsoft.com/office/drawing/2014/main" id="{0AC51243-EF59-1EE7-338C-682816276F75}"/>
                  </a:ext>
                </a:extLst>
              </p:cNvPr>
              <p:cNvSpPr/>
              <p:nvPr/>
            </p:nvSpPr>
            <p:spPr>
              <a:xfrm>
                <a:off x="1191212" y="6069630"/>
                <a:ext cx="76605" cy="149797"/>
              </a:xfrm>
              <a:custGeom>
                <a:avLst/>
                <a:gdLst>
                  <a:gd name="connsiteX0" fmla="*/ 69745 w 76605"/>
                  <a:gd name="connsiteY0" fmla="*/ 24599 h 149797"/>
                  <a:gd name="connsiteX1" fmla="*/ 33158 w 76605"/>
                  <a:gd name="connsiteY1" fmla="*/ 25743 h 149797"/>
                  <a:gd name="connsiteX2" fmla="*/ 33158 w 76605"/>
                  <a:gd name="connsiteY2" fmla="*/ 149797 h 149797"/>
                  <a:gd name="connsiteX3" fmla="*/ 0 w 76605"/>
                  <a:gd name="connsiteY3" fmla="*/ 149797 h 149797"/>
                  <a:gd name="connsiteX4" fmla="*/ 0 w 76605"/>
                  <a:gd name="connsiteY4" fmla="*/ 10879 h 149797"/>
                  <a:gd name="connsiteX5" fmla="*/ 76605 w 76605"/>
                  <a:gd name="connsiteY5" fmla="*/ 589 h 149797"/>
                  <a:gd name="connsiteX6" fmla="*/ 69745 w 76605"/>
                  <a:gd name="connsiteY6" fmla="*/ 24599 h 14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605" h="149797">
                    <a:moveTo>
                      <a:pt x="69745" y="24599"/>
                    </a:moveTo>
                    <a:cubicBezTo>
                      <a:pt x="58883" y="20597"/>
                      <a:pt x="41161" y="21169"/>
                      <a:pt x="33158" y="25743"/>
                    </a:cubicBezTo>
                    <a:lnTo>
                      <a:pt x="33158" y="149797"/>
                    </a:lnTo>
                    <a:lnTo>
                      <a:pt x="0" y="149797"/>
                    </a:lnTo>
                    <a:lnTo>
                      <a:pt x="0" y="10879"/>
                    </a:lnTo>
                    <a:cubicBezTo>
                      <a:pt x="19437" y="2875"/>
                      <a:pt x="41733" y="-1698"/>
                      <a:pt x="76605" y="589"/>
                    </a:cubicBezTo>
                    <a:lnTo>
                      <a:pt x="69745" y="24599"/>
                    </a:lnTo>
                    <a:close/>
                  </a:path>
                </a:pathLst>
              </a:custGeom>
              <a:solidFill>
                <a:srgbClr val="000000"/>
              </a:solidFill>
              <a:ln w="5707" cap="flat">
                <a:noFill/>
                <a:prstDash val="solid"/>
                <a:miter/>
              </a:ln>
            </p:spPr>
            <p:txBody>
              <a:bodyPr rtlCol="0" anchor="ctr"/>
              <a:lstStyle/>
              <a:p>
                <a:endParaRPr lang="en-US"/>
              </a:p>
            </p:txBody>
          </p:sp>
          <p:sp>
            <p:nvSpPr>
              <p:cNvPr id="44" name="Freeform 71">
                <a:extLst>
                  <a:ext uri="{FF2B5EF4-FFF2-40B4-BE49-F238E27FC236}">
                    <a16:creationId xmlns:a16="http://schemas.microsoft.com/office/drawing/2014/main" id="{A4602EE0-7E8C-1B41-EB00-136089F701CC}"/>
                  </a:ext>
                </a:extLst>
              </p:cNvPr>
              <p:cNvSpPr/>
              <p:nvPr/>
            </p:nvSpPr>
            <p:spPr>
              <a:xfrm>
                <a:off x="1287826" y="6072506"/>
                <a:ext cx="33157" cy="146922"/>
              </a:xfrm>
              <a:custGeom>
                <a:avLst/>
                <a:gdLst>
                  <a:gd name="connsiteX0" fmla="*/ 0 w 33157"/>
                  <a:gd name="connsiteY0" fmla="*/ 0 h 146922"/>
                  <a:gd name="connsiteX1" fmla="*/ 33157 w 33157"/>
                  <a:gd name="connsiteY1" fmla="*/ 0 h 146922"/>
                  <a:gd name="connsiteX2" fmla="*/ 33157 w 33157"/>
                  <a:gd name="connsiteY2" fmla="*/ 146922 h 146922"/>
                  <a:gd name="connsiteX3" fmla="*/ 0 w 33157"/>
                  <a:gd name="connsiteY3" fmla="*/ 146922 h 146922"/>
                </a:gdLst>
                <a:ahLst/>
                <a:cxnLst>
                  <a:cxn ang="0">
                    <a:pos x="connsiteX0" y="connsiteY0"/>
                  </a:cxn>
                  <a:cxn ang="0">
                    <a:pos x="connsiteX1" y="connsiteY1"/>
                  </a:cxn>
                  <a:cxn ang="0">
                    <a:pos x="connsiteX2" y="connsiteY2"/>
                  </a:cxn>
                  <a:cxn ang="0">
                    <a:pos x="connsiteX3" y="connsiteY3"/>
                  </a:cxn>
                </a:cxnLst>
                <a:rect l="l" t="t" r="r" b="b"/>
                <a:pathLst>
                  <a:path w="33157" h="146922">
                    <a:moveTo>
                      <a:pt x="0" y="0"/>
                    </a:moveTo>
                    <a:lnTo>
                      <a:pt x="33157" y="0"/>
                    </a:lnTo>
                    <a:lnTo>
                      <a:pt x="33157" y="146922"/>
                    </a:lnTo>
                    <a:lnTo>
                      <a:pt x="0" y="146922"/>
                    </a:lnTo>
                    <a:close/>
                  </a:path>
                </a:pathLst>
              </a:custGeom>
              <a:solidFill>
                <a:srgbClr val="000000"/>
              </a:solidFill>
              <a:ln w="5707" cap="flat">
                <a:noFill/>
                <a:prstDash val="solid"/>
                <a:miter/>
              </a:ln>
            </p:spPr>
            <p:txBody>
              <a:bodyPr rtlCol="0" anchor="ctr"/>
              <a:lstStyle/>
              <a:p>
                <a:endParaRPr lang="en-US"/>
              </a:p>
            </p:txBody>
          </p:sp>
          <p:sp>
            <p:nvSpPr>
              <p:cNvPr id="45" name="Freeform 72">
                <a:extLst>
                  <a:ext uri="{FF2B5EF4-FFF2-40B4-BE49-F238E27FC236}">
                    <a16:creationId xmlns:a16="http://schemas.microsoft.com/office/drawing/2014/main" id="{606AA897-D5A0-FF2F-4A4D-200C6EB5F76B}"/>
                  </a:ext>
                </a:extLst>
              </p:cNvPr>
              <p:cNvSpPr/>
              <p:nvPr/>
            </p:nvSpPr>
            <p:spPr>
              <a:xfrm>
                <a:off x="1347281" y="6070729"/>
                <a:ext cx="102330" cy="151039"/>
              </a:xfrm>
              <a:custGeom>
                <a:avLst/>
                <a:gdLst>
                  <a:gd name="connsiteX0" fmla="*/ 44591 w 102330"/>
                  <a:gd name="connsiteY0" fmla="*/ 150985 h 151039"/>
                  <a:gd name="connsiteX1" fmla="*/ 0 w 102330"/>
                  <a:gd name="connsiteY1" fmla="*/ 140695 h 151039"/>
                  <a:gd name="connsiteX2" fmla="*/ 9719 w 102330"/>
                  <a:gd name="connsiteY2" fmla="*/ 119543 h 151039"/>
                  <a:gd name="connsiteX3" fmla="*/ 40018 w 102330"/>
                  <a:gd name="connsiteY3" fmla="*/ 128118 h 151039"/>
                  <a:gd name="connsiteX4" fmla="*/ 67458 w 102330"/>
                  <a:gd name="connsiteY4" fmla="*/ 107537 h 151039"/>
                  <a:gd name="connsiteX5" fmla="*/ 41161 w 102330"/>
                  <a:gd name="connsiteY5" fmla="*/ 83527 h 151039"/>
                  <a:gd name="connsiteX6" fmla="*/ 4573 w 102330"/>
                  <a:gd name="connsiteY6" fmla="*/ 42366 h 151039"/>
                  <a:gd name="connsiteX7" fmla="*/ 55453 w 102330"/>
                  <a:gd name="connsiteY7" fmla="*/ 61 h 151039"/>
                  <a:gd name="connsiteX8" fmla="*/ 97186 w 102330"/>
                  <a:gd name="connsiteY8" fmla="*/ 10351 h 151039"/>
                  <a:gd name="connsiteX9" fmla="*/ 88039 w 102330"/>
                  <a:gd name="connsiteY9" fmla="*/ 29789 h 151039"/>
                  <a:gd name="connsiteX10" fmla="*/ 62885 w 102330"/>
                  <a:gd name="connsiteY10" fmla="*/ 21785 h 151039"/>
                  <a:gd name="connsiteX11" fmla="*/ 37731 w 102330"/>
                  <a:gd name="connsiteY11" fmla="*/ 41222 h 151039"/>
                  <a:gd name="connsiteX12" fmla="*/ 64028 w 102330"/>
                  <a:gd name="connsiteY12" fmla="*/ 64090 h 151039"/>
                  <a:gd name="connsiteX13" fmla="*/ 102331 w 102330"/>
                  <a:gd name="connsiteY13" fmla="*/ 107537 h 151039"/>
                  <a:gd name="connsiteX14" fmla="*/ 44591 w 102330"/>
                  <a:gd name="connsiteY14" fmla="*/ 150985 h 15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2330" h="151039">
                    <a:moveTo>
                      <a:pt x="44591" y="150985"/>
                    </a:moveTo>
                    <a:cubicBezTo>
                      <a:pt x="29156" y="151557"/>
                      <a:pt x="13720" y="147555"/>
                      <a:pt x="0" y="140695"/>
                    </a:cubicBezTo>
                    <a:lnTo>
                      <a:pt x="9719" y="119543"/>
                    </a:lnTo>
                    <a:cubicBezTo>
                      <a:pt x="18865" y="125259"/>
                      <a:pt x="29156" y="128118"/>
                      <a:pt x="40018" y="128118"/>
                    </a:cubicBezTo>
                    <a:cubicBezTo>
                      <a:pt x="54881" y="128118"/>
                      <a:pt x="67458" y="119543"/>
                      <a:pt x="67458" y="107537"/>
                    </a:cubicBezTo>
                    <a:cubicBezTo>
                      <a:pt x="67458" y="95532"/>
                      <a:pt x="57740" y="89243"/>
                      <a:pt x="41161" y="83527"/>
                    </a:cubicBezTo>
                    <a:cubicBezTo>
                      <a:pt x="10290" y="72665"/>
                      <a:pt x="4573" y="57801"/>
                      <a:pt x="4573" y="42366"/>
                    </a:cubicBezTo>
                    <a:cubicBezTo>
                      <a:pt x="4573" y="18927"/>
                      <a:pt x="25154" y="61"/>
                      <a:pt x="55453" y="61"/>
                    </a:cubicBezTo>
                    <a:cubicBezTo>
                      <a:pt x="70317" y="-510"/>
                      <a:pt x="84609" y="2920"/>
                      <a:pt x="97186" y="10351"/>
                    </a:cubicBezTo>
                    <a:lnTo>
                      <a:pt x="88039" y="29789"/>
                    </a:lnTo>
                    <a:cubicBezTo>
                      <a:pt x="80607" y="24644"/>
                      <a:pt x="71460" y="21785"/>
                      <a:pt x="62885" y="21785"/>
                    </a:cubicBezTo>
                    <a:cubicBezTo>
                      <a:pt x="48021" y="21785"/>
                      <a:pt x="37731" y="30932"/>
                      <a:pt x="37731" y="41222"/>
                    </a:cubicBezTo>
                    <a:cubicBezTo>
                      <a:pt x="37731" y="53228"/>
                      <a:pt x="49736" y="58944"/>
                      <a:pt x="64028" y="64090"/>
                    </a:cubicBezTo>
                    <a:cubicBezTo>
                      <a:pt x="95471" y="75523"/>
                      <a:pt x="102331" y="90387"/>
                      <a:pt x="102331" y="107537"/>
                    </a:cubicBezTo>
                    <a:cubicBezTo>
                      <a:pt x="101759" y="129833"/>
                      <a:pt x="79464" y="150413"/>
                      <a:pt x="44591" y="150985"/>
                    </a:cubicBezTo>
                  </a:path>
                </a:pathLst>
              </a:custGeom>
              <a:solidFill>
                <a:srgbClr val="000000"/>
              </a:solidFill>
              <a:ln w="5707" cap="flat">
                <a:noFill/>
                <a:prstDash val="solid"/>
                <a:miter/>
              </a:ln>
            </p:spPr>
            <p:txBody>
              <a:bodyPr rtlCol="0" anchor="ctr"/>
              <a:lstStyle/>
              <a:p>
                <a:endParaRPr lang="en-US"/>
              </a:p>
            </p:txBody>
          </p:sp>
        </p:grpSp>
        <p:grpSp>
          <p:nvGrpSpPr>
            <p:cNvPr id="7" name="Graphic 6">
              <a:extLst>
                <a:ext uri="{FF2B5EF4-FFF2-40B4-BE49-F238E27FC236}">
                  <a16:creationId xmlns:a16="http://schemas.microsoft.com/office/drawing/2014/main" id="{E6CECCA6-DCD4-1F4A-3683-F3D8CF95B5E5}"/>
                </a:ext>
              </a:extLst>
            </p:cNvPr>
            <p:cNvGrpSpPr/>
            <p:nvPr/>
          </p:nvGrpSpPr>
          <p:grpSpPr>
            <a:xfrm>
              <a:off x="1689718" y="6018196"/>
              <a:ext cx="1408050" cy="206977"/>
              <a:chOff x="1689718" y="6018196"/>
              <a:chExt cx="1408050" cy="206977"/>
            </a:xfrm>
            <a:solidFill>
              <a:srgbClr val="000000"/>
            </a:solidFill>
          </p:grpSpPr>
          <p:sp>
            <p:nvSpPr>
              <p:cNvPr id="9" name="Freeform 50">
                <a:extLst>
                  <a:ext uri="{FF2B5EF4-FFF2-40B4-BE49-F238E27FC236}">
                    <a16:creationId xmlns:a16="http://schemas.microsoft.com/office/drawing/2014/main" id="{0ADC9865-DED5-14AB-B18B-B95F646B68FE}"/>
                  </a:ext>
                </a:extLst>
              </p:cNvPr>
              <p:cNvSpPr/>
              <p:nvPr/>
            </p:nvSpPr>
            <p:spPr>
              <a:xfrm>
                <a:off x="1689718" y="6018196"/>
                <a:ext cx="77748" cy="204090"/>
              </a:xfrm>
              <a:custGeom>
                <a:avLst/>
                <a:gdLst>
                  <a:gd name="connsiteX0" fmla="*/ 52595 w 77748"/>
                  <a:gd name="connsiteY0" fmla="*/ 157784 h 204090"/>
                  <a:gd name="connsiteX1" fmla="*/ 77749 w 77748"/>
                  <a:gd name="connsiteY1" fmla="*/ 204090 h 204090"/>
                  <a:gd name="connsiteX2" fmla="*/ 46306 w 77748"/>
                  <a:gd name="connsiteY2" fmla="*/ 204090 h 204090"/>
                  <a:gd name="connsiteX3" fmla="*/ 0 w 77748"/>
                  <a:gd name="connsiteY3" fmla="*/ 157784 h 204090"/>
                  <a:gd name="connsiteX4" fmla="*/ 0 w 77748"/>
                  <a:gd name="connsiteY4" fmla="*/ 69173 h 204090"/>
                  <a:gd name="connsiteX5" fmla="*/ 52595 w 77748"/>
                  <a:gd name="connsiteY5" fmla="*/ 69173 h 204090"/>
                  <a:gd name="connsiteX6" fmla="*/ 52595 w 77748"/>
                  <a:gd name="connsiteY6" fmla="*/ 157784 h 204090"/>
                  <a:gd name="connsiteX7" fmla="*/ 52595 w 77748"/>
                  <a:gd name="connsiteY7" fmla="*/ 157784 h 204090"/>
                  <a:gd name="connsiteX8" fmla="*/ 52023 w 77748"/>
                  <a:gd name="connsiteY8" fmla="*/ 19437 h 204090"/>
                  <a:gd name="connsiteX9" fmla="*/ 26297 w 77748"/>
                  <a:gd name="connsiteY9" fmla="*/ 0 h 204090"/>
                  <a:gd name="connsiteX10" fmla="*/ 572 w 77748"/>
                  <a:gd name="connsiteY10" fmla="*/ 19437 h 204090"/>
                  <a:gd name="connsiteX11" fmla="*/ 26297 w 77748"/>
                  <a:gd name="connsiteY11" fmla="*/ 38874 h 204090"/>
                  <a:gd name="connsiteX12" fmla="*/ 52023 w 77748"/>
                  <a:gd name="connsiteY12" fmla="*/ 19437 h 204090"/>
                  <a:gd name="connsiteX13" fmla="*/ 52023 w 77748"/>
                  <a:gd name="connsiteY13" fmla="*/ 19437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748" h="204090">
                    <a:moveTo>
                      <a:pt x="52595" y="157784"/>
                    </a:moveTo>
                    <a:cubicBezTo>
                      <a:pt x="52023" y="176649"/>
                      <a:pt x="61742" y="194372"/>
                      <a:pt x="77749" y="204090"/>
                    </a:cubicBezTo>
                    <a:lnTo>
                      <a:pt x="46306" y="204090"/>
                    </a:lnTo>
                    <a:cubicBezTo>
                      <a:pt x="21152" y="204090"/>
                      <a:pt x="0" y="183510"/>
                      <a:pt x="0" y="157784"/>
                    </a:cubicBezTo>
                    <a:lnTo>
                      <a:pt x="0" y="69173"/>
                    </a:lnTo>
                    <a:cubicBezTo>
                      <a:pt x="0" y="44019"/>
                      <a:pt x="52595" y="44019"/>
                      <a:pt x="52595" y="69173"/>
                    </a:cubicBezTo>
                    <a:lnTo>
                      <a:pt x="52595" y="157784"/>
                    </a:lnTo>
                    <a:lnTo>
                      <a:pt x="52595" y="157784"/>
                    </a:lnTo>
                    <a:close/>
                    <a:moveTo>
                      <a:pt x="52023" y="19437"/>
                    </a:moveTo>
                    <a:cubicBezTo>
                      <a:pt x="52023" y="8575"/>
                      <a:pt x="40589" y="0"/>
                      <a:pt x="26297" y="0"/>
                    </a:cubicBezTo>
                    <a:cubicBezTo>
                      <a:pt x="12005" y="0"/>
                      <a:pt x="572" y="8575"/>
                      <a:pt x="572" y="19437"/>
                    </a:cubicBezTo>
                    <a:cubicBezTo>
                      <a:pt x="572" y="30299"/>
                      <a:pt x="12005" y="38874"/>
                      <a:pt x="26297" y="38874"/>
                    </a:cubicBezTo>
                    <a:cubicBezTo>
                      <a:pt x="40589" y="38874"/>
                      <a:pt x="52023" y="30299"/>
                      <a:pt x="52023" y="19437"/>
                    </a:cubicBezTo>
                    <a:lnTo>
                      <a:pt x="52023" y="19437"/>
                    </a:lnTo>
                    <a:close/>
                  </a:path>
                </a:pathLst>
              </a:custGeom>
              <a:solidFill>
                <a:srgbClr val="000000"/>
              </a:solidFill>
              <a:ln w="5707" cap="flat">
                <a:noFill/>
                <a:prstDash val="solid"/>
                <a:miter/>
              </a:ln>
            </p:spPr>
            <p:txBody>
              <a:bodyPr rtlCol="0" anchor="ctr"/>
              <a:lstStyle/>
              <a:p>
                <a:endParaRPr lang="en-US"/>
              </a:p>
            </p:txBody>
          </p:sp>
          <p:sp>
            <p:nvSpPr>
              <p:cNvPr id="10" name="Freeform 51">
                <a:extLst>
                  <a:ext uri="{FF2B5EF4-FFF2-40B4-BE49-F238E27FC236}">
                    <a16:creationId xmlns:a16="http://schemas.microsoft.com/office/drawing/2014/main" id="{0CBD33E2-2AB3-C71B-CEB8-397418CA328D}"/>
                  </a:ext>
                </a:extLst>
              </p:cNvPr>
              <p:cNvSpPr/>
              <p:nvPr/>
            </p:nvSpPr>
            <p:spPr>
              <a:xfrm>
                <a:off x="1754890" y="6018196"/>
                <a:ext cx="77748" cy="204090"/>
              </a:xfrm>
              <a:custGeom>
                <a:avLst/>
                <a:gdLst>
                  <a:gd name="connsiteX0" fmla="*/ 52595 w 77748"/>
                  <a:gd name="connsiteY0" fmla="*/ 157784 h 204090"/>
                  <a:gd name="connsiteX1" fmla="*/ 77749 w 77748"/>
                  <a:gd name="connsiteY1" fmla="*/ 204090 h 204090"/>
                  <a:gd name="connsiteX2" fmla="*/ 46306 w 77748"/>
                  <a:gd name="connsiteY2" fmla="*/ 204090 h 204090"/>
                  <a:gd name="connsiteX3" fmla="*/ 0 w 77748"/>
                  <a:gd name="connsiteY3" fmla="*/ 157784 h 204090"/>
                  <a:gd name="connsiteX4" fmla="*/ 0 w 77748"/>
                  <a:gd name="connsiteY4" fmla="*/ 69173 h 204090"/>
                  <a:gd name="connsiteX5" fmla="*/ 52595 w 77748"/>
                  <a:gd name="connsiteY5" fmla="*/ 69173 h 204090"/>
                  <a:gd name="connsiteX6" fmla="*/ 52595 w 77748"/>
                  <a:gd name="connsiteY6" fmla="*/ 157784 h 204090"/>
                  <a:gd name="connsiteX7" fmla="*/ 52595 w 77748"/>
                  <a:gd name="connsiteY7" fmla="*/ 157784 h 204090"/>
                  <a:gd name="connsiteX8" fmla="*/ 51451 w 77748"/>
                  <a:gd name="connsiteY8" fmla="*/ 19437 h 204090"/>
                  <a:gd name="connsiteX9" fmla="*/ 25726 w 77748"/>
                  <a:gd name="connsiteY9" fmla="*/ 0 h 204090"/>
                  <a:gd name="connsiteX10" fmla="*/ 0 w 77748"/>
                  <a:gd name="connsiteY10" fmla="*/ 19437 h 204090"/>
                  <a:gd name="connsiteX11" fmla="*/ 25726 w 77748"/>
                  <a:gd name="connsiteY11" fmla="*/ 38874 h 204090"/>
                  <a:gd name="connsiteX12" fmla="*/ 51451 w 77748"/>
                  <a:gd name="connsiteY12" fmla="*/ 19437 h 204090"/>
                  <a:gd name="connsiteX13" fmla="*/ 51451 w 77748"/>
                  <a:gd name="connsiteY13" fmla="*/ 19437 h 204090"/>
                  <a:gd name="connsiteX14" fmla="*/ 51451 w 77748"/>
                  <a:gd name="connsiteY14" fmla="*/ 19437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748" h="204090">
                    <a:moveTo>
                      <a:pt x="52595" y="157784"/>
                    </a:moveTo>
                    <a:cubicBezTo>
                      <a:pt x="52023" y="176649"/>
                      <a:pt x="61741" y="194372"/>
                      <a:pt x="77749" y="204090"/>
                    </a:cubicBezTo>
                    <a:lnTo>
                      <a:pt x="46306" y="204090"/>
                    </a:lnTo>
                    <a:cubicBezTo>
                      <a:pt x="21152" y="204090"/>
                      <a:pt x="0" y="183510"/>
                      <a:pt x="0" y="157784"/>
                    </a:cubicBezTo>
                    <a:lnTo>
                      <a:pt x="0" y="69173"/>
                    </a:lnTo>
                    <a:cubicBezTo>
                      <a:pt x="0" y="44019"/>
                      <a:pt x="52595" y="44019"/>
                      <a:pt x="52595" y="69173"/>
                    </a:cubicBezTo>
                    <a:lnTo>
                      <a:pt x="52595" y="157784"/>
                    </a:lnTo>
                    <a:lnTo>
                      <a:pt x="52595" y="157784"/>
                    </a:lnTo>
                    <a:close/>
                    <a:moveTo>
                      <a:pt x="51451" y="19437"/>
                    </a:moveTo>
                    <a:cubicBezTo>
                      <a:pt x="51451" y="8575"/>
                      <a:pt x="40018" y="0"/>
                      <a:pt x="25726" y="0"/>
                    </a:cubicBezTo>
                    <a:cubicBezTo>
                      <a:pt x="11434" y="0"/>
                      <a:pt x="0" y="8575"/>
                      <a:pt x="0" y="19437"/>
                    </a:cubicBezTo>
                    <a:cubicBezTo>
                      <a:pt x="0" y="30299"/>
                      <a:pt x="11434" y="38874"/>
                      <a:pt x="25726" y="38874"/>
                    </a:cubicBezTo>
                    <a:cubicBezTo>
                      <a:pt x="40018" y="38874"/>
                      <a:pt x="51451" y="30299"/>
                      <a:pt x="51451" y="19437"/>
                    </a:cubicBezTo>
                    <a:lnTo>
                      <a:pt x="51451" y="19437"/>
                    </a:lnTo>
                    <a:lnTo>
                      <a:pt x="51451" y="19437"/>
                    </a:lnTo>
                    <a:close/>
                  </a:path>
                </a:pathLst>
              </a:custGeom>
              <a:solidFill>
                <a:srgbClr val="000000"/>
              </a:solidFill>
              <a:ln w="5707" cap="flat">
                <a:noFill/>
                <a:prstDash val="solid"/>
                <a:miter/>
              </a:ln>
            </p:spPr>
            <p:txBody>
              <a:bodyPr rtlCol="0" anchor="ctr"/>
              <a:lstStyle/>
              <a:p>
                <a:endParaRPr lang="en-US"/>
              </a:p>
            </p:txBody>
          </p:sp>
          <p:sp>
            <p:nvSpPr>
              <p:cNvPr id="11" name="Freeform 52">
                <a:extLst>
                  <a:ext uri="{FF2B5EF4-FFF2-40B4-BE49-F238E27FC236}">
                    <a16:creationId xmlns:a16="http://schemas.microsoft.com/office/drawing/2014/main" id="{E3D261D9-7A71-EA6F-3D36-6DB12671C111}"/>
                  </a:ext>
                </a:extLst>
              </p:cNvPr>
              <p:cNvSpPr/>
              <p:nvPr/>
            </p:nvSpPr>
            <p:spPr>
              <a:xfrm>
                <a:off x="1820633" y="6018196"/>
                <a:ext cx="77748" cy="204090"/>
              </a:xfrm>
              <a:custGeom>
                <a:avLst/>
                <a:gdLst>
                  <a:gd name="connsiteX0" fmla="*/ 52595 w 77748"/>
                  <a:gd name="connsiteY0" fmla="*/ 157784 h 204090"/>
                  <a:gd name="connsiteX1" fmla="*/ 77749 w 77748"/>
                  <a:gd name="connsiteY1" fmla="*/ 204090 h 204090"/>
                  <a:gd name="connsiteX2" fmla="*/ 46306 w 77748"/>
                  <a:gd name="connsiteY2" fmla="*/ 204090 h 204090"/>
                  <a:gd name="connsiteX3" fmla="*/ 0 w 77748"/>
                  <a:gd name="connsiteY3" fmla="*/ 157784 h 204090"/>
                  <a:gd name="connsiteX4" fmla="*/ 0 w 77748"/>
                  <a:gd name="connsiteY4" fmla="*/ 69173 h 204090"/>
                  <a:gd name="connsiteX5" fmla="*/ 52595 w 77748"/>
                  <a:gd name="connsiteY5" fmla="*/ 69173 h 204090"/>
                  <a:gd name="connsiteX6" fmla="*/ 52595 w 77748"/>
                  <a:gd name="connsiteY6" fmla="*/ 157784 h 204090"/>
                  <a:gd name="connsiteX7" fmla="*/ 52595 w 77748"/>
                  <a:gd name="connsiteY7" fmla="*/ 157784 h 204090"/>
                  <a:gd name="connsiteX8" fmla="*/ 52595 w 77748"/>
                  <a:gd name="connsiteY8" fmla="*/ 157784 h 204090"/>
                  <a:gd name="connsiteX9" fmla="*/ 51451 w 77748"/>
                  <a:gd name="connsiteY9" fmla="*/ 19437 h 204090"/>
                  <a:gd name="connsiteX10" fmla="*/ 25726 w 77748"/>
                  <a:gd name="connsiteY10" fmla="*/ 0 h 204090"/>
                  <a:gd name="connsiteX11" fmla="*/ 0 w 77748"/>
                  <a:gd name="connsiteY11" fmla="*/ 19437 h 204090"/>
                  <a:gd name="connsiteX12" fmla="*/ 25726 w 77748"/>
                  <a:gd name="connsiteY12" fmla="*/ 38874 h 204090"/>
                  <a:gd name="connsiteX13" fmla="*/ 51451 w 77748"/>
                  <a:gd name="connsiteY13" fmla="*/ 19437 h 204090"/>
                  <a:gd name="connsiteX14" fmla="*/ 51451 w 77748"/>
                  <a:gd name="connsiteY14" fmla="*/ 19437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748" h="204090">
                    <a:moveTo>
                      <a:pt x="52595" y="157784"/>
                    </a:moveTo>
                    <a:cubicBezTo>
                      <a:pt x="52023" y="176649"/>
                      <a:pt x="61741" y="194372"/>
                      <a:pt x="77749" y="204090"/>
                    </a:cubicBezTo>
                    <a:lnTo>
                      <a:pt x="46306" y="204090"/>
                    </a:lnTo>
                    <a:cubicBezTo>
                      <a:pt x="21152" y="204090"/>
                      <a:pt x="0" y="183510"/>
                      <a:pt x="0" y="157784"/>
                    </a:cubicBezTo>
                    <a:lnTo>
                      <a:pt x="0" y="69173"/>
                    </a:lnTo>
                    <a:cubicBezTo>
                      <a:pt x="0" y="44019"/>
                      <a:pt x="52595" y="44019"/>
                      <a:pt x="52595" y="69173"/>
                    </a:cubicBezTo>
                    <a:lnTo>
                      <a:pt x="52595" y="157784"/>
                    </a:lnTo>
                    <a:lnTo>
                      <a:pt x="52595" y="157784"/>
                    </a:lnTo>
                    <a:lnTo>
                      <a:pt x="52595" y="157784"/>
                    </a:lnTo>
                    <a:close/>
                    <a:moveTo>
                      <a:pt x="51451" y="19437"/>
                    </a:moveTo>
                    <a:cubicBezTo>
                      <a:pt x="51451" y="8575"/>
                      <a:pt x="40018" y="0"/>
                      <a:pt x="25726" y="0"/>
                    </a:cubicBezTo>
                    <a:cubicBezTo>
                      <a:pt x="11434" y="0"/>
                      <a:pt x="0" y="8575"/>
                      <a:pt x="0" y="19437"/>
                    </a:cubicBezTo>
                    <a:cubicBezTo>
                      <a:pt x="0" y="30299"/>
                      <a:pt x="11434" y="38874"/>
                      <a:pt x="25726" y="38874"/>
                    </a:cubicBezTo>
                    <a:cubicBezTo>
                      <a:pt x="40018" y="38874"/>
                      <a:pt x="51451" y="30299"/>
                      <a:pt x="51451" y="19437"/>
                    </a:cubicBezTo>
                    <a:lnTo>
                      <a:pt x="51451" y="19437"/>
                    </a:lnTo>
                    <a:close/>
                  </a:path>
                </a:pathLst>
              </a:custGeom>
              <a:solidFill>
                <a:srgbClr val="000000"/>
              </a:solidFill>
              <a:ln w="5707" cap="flat">
                <a:noFill/>
                <a:prstDash val="solid"/>
                <a:miter/>
              </a:ln>
            </p:spPr>
            <p:txBody>
              <a:bodyPr rtlCol="0" anchor="ctr"/>
              <a:lstStyle/>
              <a:p>
                <a:endParaRPr lang="en-US"/>
              </a:p>
            </p:txBody>
          </p:sp>
          <p:sp>
            <p:nvSpPr>
              <p:cNvPr id="13" name="Freeform 53">
                <a:extLst>
                  <a:ext uri="{FF2B5EF4-FFF2-40B4-BE49-F238E27FC236}">
                    <a16:creationId xmlns:a16="http://schemas.microsoft.com/office/drawing/2014/main" id="{917BCDAD-A00B-400A-8974-F9D8C345728B}"/>
                  </a:ext>
                </a:extLst>
              </p:cNvPr>
              <p:cNvSpPr/>
              <p:nvPr/>
            </p:nvSpPr>
            <p:spPr>
              <a:xfrm>
                <a:off x="1963553" y="6051354"/>
                <a:ext cx="21152" cy="170360"/>
              </a:xfrm>
              <a:custGeom>
                <a:avLst/>
                <a:gdLst>
                  <a:gd name="connsiteX0" fmla="*/ 0 w 21152"/>
                  <a:gd name="connsiteY0" fmla="*/ 0 h 170360"/>
                  <a:gd name="connsiteX1" fmla="*/ 21152 w 21152"/>
                  <a:gd name="connsiteY1" fmla="*/ 0 h 170360"/>
                  <a:gd name="connsiteX2" fmla="*/ 21152 w 21152"/>
                  <a:gd name="connsiteY2" fmla="*/ 20581 h 170360"/>
                  <a:gd name="connsiteX3" fmla="*/ 0 w 21152"/>
                  <a:gd name="connsiteY3" fmla="*/ 20581 h 170360"/>
                  <a:gd name="connsiteX4" fmla="*/ 0 w 21152"/>
                  <a:gd name="connsiteY4" fmla="*/ 0 h 170360"/>
                  <a:gd name="connsiteX5" fmla="*/ 0 w 21152"/>
                  <a:gd name="connsiteY5" fmla="*/ 0 h 170360"/>
                  <a:gd name="connsiteX6" fmla="*/ 1143 w 21152"/>
                  <a:gd name="connsiteY6" fmla="*/ 46878 h 170360"/>
                  <a:gd name="connsiteX7" fmla="*/ 19437 w 21152"/>
                  <a:gd name="connsiteY7" fmla="*/ 46878 h 170360"/>
                  <a:gd name="connsiteX8" fmla="*/ 19437 w 21152"/>
                  <a:gd name="connsiteY8" fmla="*/ 170361 h 170360"/>
                  <a:gd name="connsiteX9" fmla="*/ 1143 w 21152"/>
                  <a:gd name="connsiteY9" fmla="*/ 170361 h 170360"/>
                  <a:gd name="connsiteX10" fmla="*/ 1143 w 21152"/>
                  <a:gd name="connsiteY10" fmla="*/ 46878 h 170360"/>
                  <a:gd name="connsiteX11" fmla="*/ 1143 w 21152"/>
                  <a:gd name="connsiteY11" fmla="*/ 46878 h 17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52" h="170360">
                    <a:moveTo>
                      <a:pt x="0" y="0"/>
                    </a:moveTo>
                    <a:lnTo>
                      <a:pt x="21152" y="0"/>
                    </a:lnTo>
                    <a:lnTo>
                      <a:pt x="21152" y="20581"/>
                    </a:lnTo>
                    <a:lnTo>
                      <a:pt x="0" y="20581"/>
                    </a:lnTo>
                    <a:lnTo>
                      <a:pt x="0" y="0"/>
                    </a:lnTo>
                    <a:lnTo>
                      <a:pt x="0" y="0"/>
                    </a:lnTo>
                    <a:close/>
                    <a:moveTo>
                      <a:pt x="1143" y="46878"/>
                    </a:moveTo>
                    <a:lnTo>
                      <a:pt x="19437" y="46878"/>
                    </a:lnTo>
                    <a:lnTo>
                      <a:pt x="19437" y="170361"/>
                    </a:lnTo>
                    <a:lnTo>
                      <a:pt x="1143" y="170361"/>
                    </a:lnTo>
                    <a:lnTo>
                      <a:pt x="1143" y="46878"/>
                    </a:lnTo>
                    <a:lnTo>
                      <a:pt x="1143" y="46878"/>
                    </a:lnTo>
                    <a:close/>
                  </a:path>
                </a:pathLst>
              </a:custGeom>
              <a:solidFill>
                <a:srgbClr val="000000"/>
              </a:solidFill>
              <a:ln w="5707" cap="flat">
                <a:noFill/>
                <a:prstDash val="solid"/>
                <a:miter/>
              </a:ln>
            </p:spPr>
            <p:txBody>
              <a:bodyPr rtlCol="0" anchor="ctr"/>
              <a:lstStyle/>
              <a:p>
                <a:endParaRPr lang="en-US"/>
              </a:p>
            </p:txBody>
          </p:sp>
          <p:sp>
            <p:nvSpPr>
              <p:cNvPr id="14" name="Freeform 54">
                <a:extLst>
                  <a:ext uri="{FF2B5EF4-FFF2-40B4-BE49-F238E27FC236}">
                    <a16:creationId xmlns:a16="http://schemas.microsoft.com/office/drawing/2014/main" id="{136D4186-65F1-763C-4127-F2692E013FE3}"/>
                  </a:ext>
                </a:extLst>
              </p:cNvPr>
              <p:cNvSpPr/>
              <p:nvPr/>
            </p:nvSpPr>
            <p:spPr>
              <a:xfrm>
                <a:off x="2021293" y="6095919"/>
                <a:ext cx="108047" cy="126366"/>
              </a:xfrm>
              <a:custGeom>
                <a:avLst/>
                <a:gdLst>
                  <a:gd name="connsiteX0" fmla="*/ 0 w 108047"/>
                  <a:gd name="connsiteY0" fmla="*/ 2312 h 126366"/>
                  <a:gd name="connsiteX1" fmla="*/ 18294 w 108047"/>
                  <a:gd name="connsiteY1" fmla="*/ 2312 h 126366"/>
                  <a:gd name="connsiteX2" fmla="*/ 18294 w 108047"/>
                  <a:gd name="connsiteY2" fmla="*/ 24036 h 126366"/>
                  <a:gd name="connsiteX3" fmla="*/ 60598 w 108047"/>
                  <a:gd name="connsiteY3" fmla="*/ 25 h 126366"/>
                  <a:gd name="connsiteX4" fmla="*/ 108048 w 108047"/>
                  <a:gd name="connsiteY4" fmla="*/ 49762 h 126366"/>
                  <a:gd name="connsiteX5" fmla="*/ 108048 w 108047"/>
                  <a:gd name="connsiteY5" fmla="*/ 126367 h 126366"/>
                  <a:gd name="connsiteX6" fmla="*/ 89754 w 108047"/>
                  <a:gd name="connsiteY6" fmla="*/ 126367 h 126366"/>
                  <a:gd name="connsiteX7" fmla="*/ 89754 w 108047"/>
                  <a:gd name="connsiteY7" fmla="*/ 53763 h 126366"/>
                  <a:gd name="connsiteX8" fmla="*/ 55453 w 108047"/>
                  <a:gd name="connsiteY8" fmla="*/ 16604 h 126366"/>
                  <a:gd name="connsiteX9" fmla="*/ 54881 w 108047"/>
                  <a:gd name="connsiteY9" fmla="*/ 16604 h 126366"/>
                  <a:gd name="connsiteX10" fmla="*/ 18294 w 108047"/>
                  <a:gd name="connsiteY10" fmla="*/ 53192 h 126366"/>
                  <a:gd name="connsiteX11" fmla="*/ 18294 w 108047"/>
                  <a:gd name="connsiteY11" fmla="*/ 55478 h 126366"/>
                  <a:gd name="connsiteX12" fmla="*/ 18294 w 108047"/>
                  <a:gd name="connsiteY12" fmla="*/ 126367 h 126366"/>
                  <a:gd name="connsiteX13" fmla="*/ 0 w 108047"/>
                  <a:gd name="connsiteY13" fmla="*/ 126367 h 126366"/>
                  <a:gd name="connsiteX14" fmla="*/ 0 w 108047"/>
                  <a:gd name="connsiteY14" fmla="*/ 2312 h 126366"/>
                  <a:gd name="connsiteX15" fmla="*/ 0 w 108047"/>
                  <a:gd name="connsiteY15" fmla="*/ 2312 h 126366"/>
                  <a:gd name="connsiteX16" fmla="*/ 0 w 108047"/>
                  <a:gd name="connsiteY16" fmla="*/ 2312 h 1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8047" h="126366">
                    <a:moveTo>
                      <a:pt x="0" y="2312"/>
                    </a:moveTo>
                    <a:lnTo>
                      <a:pt x="18294" y="2312"/>
                    </a:lnTo>
                    <a:lnTo>
                      <a:pt x="18294" y="24036"/>
                    </a:lnTo>
                    <a:cubicBezTo>
                      <a:pt x="26869" y="8601"/>
                      <a:pt x="42876" y="-546"/>
                      <a:pt x="60598" y="25"/>
                    </a:cubicBezTo>
                    <a:cubicBezTo>
                      <a:pt x="90326" y="25"/>
                      <a:pt x="108048" y="20034"/>
                      <a:pt x="108048" y="49762"/>
                    </a:cubicBezTo>
                    <a:lnTo>
                      <a:pt x="108048" y="126367"/>
                    </a:lnTo>
                    <a:lnTo>
                      <a:pt x="89754" y="126367"/>
                    </a:lnTo>
                    <a:lnTo>
                      <a:pt x="89754" y="53763"/>
                    </a:lnTo>
                    <a:cubicBezTo>
                      <a:pt x="89754" y="30896"/>
                      <a:pt x="77177" y="16604"/>
                      <a:pt x="55453" y="16604"/>
                    </a:cubicBezTo>
                    <a:lnTo>
                      <a:pt x="54881" y="16604"/>
                    </a:lnTo>
                    <a:cubicBezTo>
                      <a:pt x="34872" y="16604"/>
                      <a:pt x="18294" y="33183"/>
                      <a:pt x="18294" y="53192"/>
                    </a:cubicBezTo>
                    <a:cubicBezTo>
                      <a:pt x="18294" y="53763"/>
                      <a:pt x="18294" y="54907"/>
                      <a:pt x="18294" y="55478"/>
                    </a:cubicBezTo>
                    <a:lnTo>
                      <a:pt x="18294" y="126367"/>
                    </a:lnTo>
                    <a:lnTo>
                      <a:pt x="0" y="126367"/>
                    </a:lnTo>
                    <a:lnTo>
                      <a:pt x="0" y="2312"/>
                    </a:lnTo>
                    <a:lnTo>
                      <a:pt x="0" y="2312"/>
                    </a:lnTo>
                    <a:lnTo>
                      <a:pt x="0" y="2312"/>
                    </a:lnTo>
                    <a:close/>
                  </a:path>
                </a:pathLst>
              </a:custGeom>
              <a:solidFill>
                <a:srgbClr val="000000"/>
              </a:solidFill>
              <a:ln w="5707" cap="flat">
                <a:noFill/>
                <a:prstDash val="solid"/>
                <a:miter/>
              </a:ln>
            </p:spPr>
            <p:txBody>
              <a:bodyPr rtlCol="0" anchor="ctr"/>
              <a:lstStyle/>
              <a:p>
                <a:endParaRPr lang="en-US"/>
              </a:p>
            </p:txBody>
          </p:sp>
          <p:sp>
            <p:nvSpPr>
              <p:cNvPr id="15" name="Freeform 55">
                <a:extLst>
                  <a:ext uri="{FF2B5EF4-FFF2-40B4-BE49-F238E27FC236}">
                    <a16:creationId xmlns:a16="http://schemas.microsoft.com/office/drawing/2014/main" id="{6E969441-215E-A16D-8526-5C078988AB1D}"/>
                  </a:ext>
                </a:extLst>
              </p:cNvPr>
              <p:cNvSpPr/>
              <p:nvPr/>
            </p:nvSpPr>
            <p:spPr>
              <a:xfrm>
                <a:off x="2163642" y="6095919"/>
                <a:ext cx="108047" cy="126366"/>
              </a:xfrm>
              <a:custGeom>
                <a:avLst/>
                <a:gdLst>
                  <a:gd name="connsiteX0" fmla="*/ 0 w 108047"/>
                  <a:gd name="connsiteY0" fmla="*/ 2312 h 126366"/>
                  <a:gd name="connsiteX1" fmla="*/ 18294 w 108047"/>
                  <a:gd name="connsiteY1" fmla="*/ 2312 h 126366"/>
                  <a:gd name="connsiteX2" fmla="*/ 18294 w 108047"/>
                  <a:gd name="connsiteY2" fmla="*/ 24036 h 126366"/>
                  <a:gd name="connsiteX3" fmla="*/ 60598 w 108047"/>
                  <a:gd name="connsiteY3" fmla="*/ 25 h 126366"/>
                  <a:gd name="connsiteX4" fmla="*/ 108048 w 108047"/>
                  <a:gd name="connsiteY4" fmla="*/ 49762 h 126366"/>
                  <a:gd name="connsiteX5" fmla="*/ 108048 w 108047"/>
                  <a:gd name="connsiteY5" fmla="*/ 126367 h 126366"/>
                  <a:gd name="connsiteX6" fmla="*/ 89754 w 108047"/>
                  <a:gd name="connsiteY6" fmla="*/ 126367 h 126366"/>
                  <a:gd name="connsiteX7" fmla="*/ 89754 w 108047"/>
                  <a:gd name="connsiteY7" fmla="*/ 53763 h 126366"/>
                  <a:gd name="connsiteX8" fmla="*/ 55453 w 108047"/>
                  <a:gd name="connsiteY8" fmla="*/ 16604 h 126366"/>
                  <a:gd name="connsiteX9" fmla="*/ 54881 w 108047"/>
                  <a:gd name="connsiteY9" fmla="*/ 16604 h 126366"/>
                  <a:gd name="connsiteX10" fmla="*/ 18294 w 108047"/>
                  <a:gd name="connsiteY10" fmla="*/ 53192 h 126366"/>
                  <a:gd name="connsiteX11" fmla="*/ 18294 w 108047"/>
                  <a:gd name="connsiteY11" fmla="*/ 55478 h 126366"/>
                  <a:gd name="connsiteX12" fmla="*/ 18294 w 108047"/>
                  <a:gd name="connsiteY12" fmla="*/ 126367 h 126366"/>
                  <a:gd name="connsiteX13" fmla="*/ 0 w 108047"/>
                  <a:gd name="connsiteY13" fmla="*/ 126367 h 126366"/>
                  <a:gd name="connsiteX14" fmla="*/ 0 w 108047"/>
                  <a:gd name="connsiteY14" fmla="*/ 2312 h 126366"/>
                  <a:gd name="connsiteX15" fmla="*/ 0 w 108047"/>
                  <a:gd name="connsiteY15" fmla="*/ 2312 h 126366"/>
                  <a:gd name="connsiteX16" fmla="*/ 0 w 108047"/>
                  <a:gd name="connsiteY16" fmla="*/ 2312 h 1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8047" h="126366">
                    <a:moveTo>
                      <a:pt x="0" y="2312"/>
                    </a:moveTo>
                    <a:lnTo>
                      <a:pt x="18294" y="2312"/>
                    </a:lnTo>
                    <a:lnTo>
                      <a:pt x="18294" y="24036"/>
                    </a:lnTo>
                    <a:cubicBezTo>
                      <a:pt x="26869" y="8601"/>
                      <a:pt x="42876" y="-546"/>
                      <a:pt x="60598" y="25"/>
                    </a:cubicBezTo>
                    <a:cubicBezTo>
                      <a:pt x="90326" y="25"/>
                      <a:pt x="108048" y="20034"/>
                      <a:pt x="108048" y="49762"/>
                    </a:cubicBezTo>
                    <a:lnTo>
                      <a:pt x="108048" y="126367"/>
                    </a:lnTo>
                    <a:lnTo>
                      <a:pt x="89754" y="126367"/>
                    </a:lnTo>
                    <a:lnTo>
                      <a:pt x="89754" y="53763"/>
                    </a:lnTo>
                    <a:cubicBezTo>
                      <a:pt x="89754" y="30896"/>
                      <a:pt x="77177" y="16604"/>
                      <a:pt x="55453" y="16604"/>
                    </a:cubicBezTo>
                    <a:lnTo>
                      <a:pt x="54881" y="16604"/>
                    </a:lnTo>
                    <a:cubicBezTo>
                      <a:pt x="34873" y="16604"/>
                      <a:pt x="18294" y="33183"/>
                      <a:pt x="18294" y="53192"/>
                    </a:cubicBezTo>
                    <a:cubicBezTo>
                      <a:pt x="18294" y="53763"/>
                      <a:pt x="18294" y="54907"/>
                      <a:pt x="18294" y="55478"/>
                    </a:cubicBezTo>
                    <a:lnTo>
                      <a:pt x="18294" y="126367"/>
                    </a:lnTo>
                    <a:lnTo>
                      <a:pt x="0" y="126367"/>
                    </a:lnTo>
                    <a:lnTo>
                      <a:pt x="0" y="2312"/>
                    </a:lnTo>
                    <a:lnTo>
                      <a:pt x="0" y="2312"/>
                    </a:lnTo>
                    <a:lnTo>
                      <a:pt x="0" y="2312"/>
                    </a:lnTo>
                    <a:close/>
                  </a:path>
                </a:pathLst>
              </a:custGeom>
              <a:solidFill>
                <a:srgbClr val="000000"/>
              </a:solidFill>
              <a:ln w="5707" cap="flat">
                <a:noFill/>
                <a:prstDash val="solid"/>
                <a:miter/>
              </a:ln>
            </p:spPr>
            <p:txBody>
              <a:bodyPr rtlCol="0" anchor="ctr"/>
              <a:lstStyle/>
              <a:p>
                <a:endParaRPr lang="en-US"/>
              </a:p>
            </p:txBody>
          </p:sp>
          <p:sp>
            <p:nvSpPr>
              <p:cNvPr id="16" name="Freeform 56">
                <a:extLst>
                  <a:ext uri="{FF2B5EF4-FFF2-40B4-BE49-F238E27FC236}">
                    <a16:creationId xmlns:a16="http://schemas.microsoft.com/office/drawing/2014/main" id="{FCCB4295-A3DB-3BA8-F44C-BFB78107E18B}"/>
                  </a:ext>
                </a:extLst>
              </p:cNvPr>
              <p:cNvSpPr/>
              <p:nvPr/>
            </p:nvSpPr>
            <p:spPr>
              <a:xfrm>
                <a:off x="2298558" y="6095945"/>
                <a:ext cx="129199" cy="128628"/>
              </a:xfrm>
              <a:custGeom>
                <a:avLst/>
                <a:gdLst>
                  <a:gd name="connsiteX0" fmla="*/ 0 w 129199"/>
                  <a:gd name="connsiteY0" fmla="*/ 65172 h 128628"/>
                  <a:gd name="connsiteX1" fmla="*/ 0 w 129199"/>
                  <a:gd name="connsiteY1" fmla="*/ 65172 h 128628"/>
                  <a:gd name="connsiteX2" fmla="*/ 64600 w 129199"/>
                  <a:gd name="connsiteY2" fmla="*/ 0 h 128628"/>
                  <a:gd name="connsiteX3" fmla="*/ 129200 w 129199"/>
                  <a:gd name="connsiteY3" fmla="*/ 64028 h 128628"/>
                  <a:gd name="connsiteX4" fmla="*/ 129200 w 129199"/>
                  <a:gd name="connsiteY4" fmla="*/ 64600 h 128628"/>
                  <a:gd name="connsiteX5" fmla="*/ 65172 w 129199"/>
                  <a:gd name="connsiteY5" fmla="*/ 128628 h 128628"/>
                  <a:gd name="connsiteX6" fmla="*/ 64600 w 129199"/>
                  <a:gd name="connsiteY6" fmla="*/ 128628 h 128628"/>
                  <a:gd name="connsiteX7" fmla="*/ 64028 w 129199"/>
                  <a:gd name="connsiteY7" fmla="*/ 128628 h 128628"/>
                  <a:gd name="connsiteX8" fmla="*/ 0 w 129199"/>
                  <a:gd name="connsiteY8" fmla="*/ 65172 h 128628"/>
                  <a:gd name="connsiteX9" fmla="*/ 0 w 129199"/>
                  <a:gd name="connsiteY9" fmla="*/ 65172 h 128628"/>
                  <a:gd name="connsiteX10" fmla="*/ 109763 w 129199"/>
                  <a:gd name="connsiteY10" fmla="*/ 65172 h 128628"/>
                  <a:gd name="connsiteX11" fmla="*/ 109763 w 129199"/>
                  <a:gd name="connsiteY11" fmla="*/ 65172 h 128628"/>
                  <a:gd name="connsiteX12" fmla="*/ 109763 w 129199"/>
                  <a:gd name="connsiteY12" fmla="*/ 63457 h 128628"/>
                  <a:gd name="connsiteX13" fmla="*/ 64028 w 129199"/>
                  <a:gd name="connsiteY13" fmla="*/ 16579 h 128628"/>
                  <a:gd name="connsiteX14" fmla="*/ 18865 w 129199"/>
                  <a:gd name="connsiteY14" fmla="*/ 64600 h 128628"/>
                  <a:gd name="connsiteX15" fmla="*/ 18865 w 129199"/>
                  <a:gd name="connsiteY15" fmla="*/ 64600 h 128628"/>
                  <a:gd name="connsiteX16" fmla="*/ 18865 w 129199"/>
                  <a:gd name="connsiteY16" fmla="*/ 66315 h 128628"/>
                  <a:gd name="connsiteX17" fmla="*/ 64600 w 129199"/>
                  <a:gd name="connsiteY17" fmla="*/ 112621 h 128628"/>
                  <a:gd name="connsiteX18" fmla="*/ 110334 w 129199"/>
                  <a:gd name="connsiteY18" fmla="*/ 66887 h 128628"/>
                  <a:gd name="connsiteX19" fmla="*/ 109763 w 129199"/>
                  <a:gd name="connsiteY19" fmla="*/ 65172 h 12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9199" h="128628">
                    <a:moveTo>
                      <a:pt x="0" y="65172"/>
                    </a:moveTo>
                    <a:lnTo>
                      <a:pt x="0" y="65172"/>
                    </a:lnTo>
                    <a:cubicBezTo>
                      <a:pt x="0" y="29156"/>
                      <a:pt x="29156" y="0"/>
                      <a:pt x="64600" y="0"/>
                    </a:cubicBezTo>
                    <a:cubicBezTo>
                      <a:pt x="100044" y="0"/>
                      <a:pt x="128628" y="29156"/>
                      <a:pt x="129200" y="64028"/>
                    </a:cubicBezTo>
                    <a:lnTo>
                      <a:pt x="129200" y="64600"/>
                    </a:lnTo>
                    <a:cubicBezTo>
                      <a:pt x="129200" y="100044"/>
                      <a:pt x="100044" y="128628"/>
                      <a:pt x="65172" y="128628"/>
                    </a:cubicBezTo>
                    <a:lnTo>
                      <a:pt x="64600" y="128628"/>
                    </a:lnTo>
                    <a:lnTo>
                      <a:pt x="64028" y="128628"/>
                    </a:lnTo>
                    <a:cubicBezTo>
                      <a:pt x="29156" y="128628"/>
                      <a:pt x="572" y="100044"/>
                      <a:pt x="0" y="65172"/>
                    </a:cubicBezTo>
                    <a:cubicBezTo>
                      <a:pt x="0" y="65172"/>
                      <a:pt x="0" y="65172"/>
                      <a:pt x="0" y="65172"/>
                    </a:cubicBezTo>
                    <a:moveTo>
                      <a:pt x="109763" y="65172"/>
                    </a:moveTo>
                    <a:lnTo>
                      <a:pt x="109763" y="65172"/>
                    </a:lnTo>
                    <a:cubicBezTo>
                      <a:pt x="109763" y="64028"/>
                      <a:pt x="109763" y="64028"/>
                      <a:pt x="109763" y="63457"/>
                    </a:cubicBezTo>
                    <a:cubicBezTo>
                      <a:pt x="109763" y="38303"/>
                      <a:pt x="89182" y="17150"/>
                      <a:pt x="64028" y="16579"/>
                    </a:cubicBezTo>
                    <a:cubicBezTo>
                      <a:pt x="37159" y="16579"/>
                      <a:pt x="18865" y="38303"/>
                      <a:pt x="18865" y="64600"/>
                    </a:cubicBezTo>
                    <a:lnTo>
                      <a:pt x="18865" y="64600"/>
                    </a:lnTo>
                    <a:cubicBezTo>
                      <a:pt x="18865" y="65172"/>
                      <a:pt x="18865" y="65743"/>
                      <a:pt x="18865" y="66315"/>
                    </a:cubicBezTo>
                    <a:cubicBezTo>
                      <a:pt x="18865" y="91469"/>
                      <a:pt x="39446" y="112050"/>
                      <a:pt x="64600" y="112621"/>
                    </a:cubicBezTo>
                    <a:cubicBezTo>
                      <a:pt x="89754" y="112621"/>
                      <a:pt x="110334" y="92041"/>
                      <a:pt x="110334" y="66887"/>
                    </a:cubicBezTo>
                    <a:cubicBezTo>
                      <a:pt x="109763" y="66315"/>
                      <a:pt x="109763" y="65743"/>
                      <a:pt x="109763" y="65172"/>
                    </a:cubicBezTo>
                  </a:path>
                </a:pathLst>
              </a:custGeom>
              <a:solidFill>
                <a:srgbClr val="000000"/>
              </a:solidFill>
              <a:ln w="5707" cap="flat">
                <a:noFill/>
                <a:prstDash val="solid"/>
                <a:miter/>
              </a:ln>
            </p:spPr>
            <p:txBody>
              <a:bodyPr rtlCol="0" anchor="ctr"/>
              <a:lstStyle/>
              <a:p>
                <a:endParaRPr lang="en-US"/>
              </a:p>
            </p:txBody>
          </p:sp>
          <p:sp>
            <p:nvSpPr>
              <p:cNvPr id="17" name="Freeform 57">
                <a:extLst>
                  <a:ext uri="{FF2B5EF4-FFF2-40B4-BE49-F238E27FC236}">
                    <a16:creationId xmlns:a16="http://schemas.microsoft.com/office/drawing/2014/main" id="{88E3B7ED-53EF-72F0-2560-25CB12102BDE}"/>
                  </a:ext>
                </a:extLst>
              </p:cNvPr>
              <p:cNvSpPr/>
              <p:nvPr/>
            </p:nvSpPr>
            <p:spPr>
              <a:xfrm>
                <a:off x="2436333" y="6098231"/>
                <a:ext cx="123483" cy="124626"/>
              </a:xfrm>
              <a:custGeom>
                <a:avLst/>
                <a:gdLst>
                  <a:gd name="connsiteX0" fmla="*/ 0 w 123483"/>
                  <a:gd name="connsiteY0" fmla="*/ 0 h 124626"/>
                  <a:gd name="connsiteX1" fmla="*/ 20581 w 123483"/>
                  <a:gd name="connsiteY1" fmla="*/ 0 h 124626"/>
                  <a:gd name="connsiteX2" fmla="*/ 61742 w 123483"/>
                  <a:gd name="connsiteY2" fmla="*/ 102903 h 124626"/>
                  <a:gd name="connsiteX3" fmla="*/ 103474 w 123483"/>
                  <a:gd name="connsiteY3" fmla="*/ 0 h 124626"/>
                  <a:gd name="connsiteX4" fmla="*/ 123483 w 123483"/>
                  <a:gd name="connsiteY4" fmla="*/ 0 h 124626"/>
                  <a:gd name="connsiteX5" fmla="*/ 69745 w 123483"/>
                  <a:gd name="connsiteY5" fmla="*/ 124626 h 124626"/>
                  <a:gd name="connsiteX6" fmla="*/ 53166 w 123483"/>
                  <a:gd name="connsiteY6" fmla="*/ 124626 h 12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83" h="124626">
                    <a:moveTo>
                      <a:pt x="0" y="0"/>
                    </a:moveTo>
                    <a:lnTo>
                      <a:pt x="20581" y="0"/>
                    </a:lnTo>
                    <a:lnTo>
                      <a:pt x="61742" y="102903"/>
                    </a:lnTo>
                    <a:lnTo>
                      <a:pt x="103474" y="0"/>
                    </a:lnTo>
                    <a:lnTo>
                      <a:pt x="123483" y="0"/>
                    </a:lnTo>
                    <a:lnTo>
                      <a:pt x="69745" y="124626"/>
                    </a:lnTo>
                    <a:lnTo>
                      <a:pt x="53166" y="124626"/>
                    </a:lnTo>
                    <a:close/>
                  </a:path>
                </a:pathLst>
              </a:custGeom>
              <a:solidFill>
                <a:srgbClr val="000000"/>
              </a:solidFill>
              <a:ln w="5707" cap="flat">
                <a:noFill/>
                <a:prstDash val="solid"/>
                <a:miter/>
              </a:ln>
            </p:spPr>
            <p:txBody>
              <a:bodyPr rtlCol="0" anchor="ctr"/>
              <a:lstStyle/>
              <a:p>
                <a:endParaRPr lang="en-US"/>
              </a:p>
            </p:txBody>
          </p:sp>
          <p:sp>
            <p:nvSpPr>
              <p:cNvPr id="25" name="Freeform 58">
                <a:extLst>
                  <a:ext uri="{FF2B5EF4-FFF2-40B4-BE49-F238E27FC236}">
                    <a16:creationId xmlns:a16="http://schemas.microsoft.com/office/drawing/2014/main" id="{A2DD817A-01D5-8070-D9CD-9C45921ED2A4}"/>
                  </a:ext>
                </a:extLst>
              </p:cNvPr>
              <p:cNvSpPr/>
              <p:nvPr/>
            </p:nvSpPr>
            <p:spPr>
              <a:xfrm>
                <a:off x="2568963" y="6096931"/>
                <a:ext cx="108667" cy="128242"/>
              </a:xfrm>
              <a:custGeom>
                <a:avLst/>
                <a:gdLst>
                  <a:gd name="connsiteX0" fmla="*/ 0 w 108667"/>
                  <a:gd name="connsiteY0" fmla="*/ 89339 h 128242"/>
                  <a:gd name="connsiteX1" fmla="*/ 0 w 108667"/>
                  <a:gd name="connsiteY1" fmla="*/ 89339 h 128242"/>
                  <a:gd name="connsiteX2" fmla="*/ 52595 w 108667"/>
                  <a:gd name="connsiteY2" fmla="*/ 48178 h 128242"/>
                  <a:gd name="connsiteX3" fmla="*/ 90326 w 108667"/>
                  <a:gd name="connsiteY3" fmla="*/ 53324 h 128242"/>
                  <a:gd name="connsiteX4" fmla="*/ 90326 w 108667"/>
                  <a:gd name="connsiteY4" fmla="*/ 49322 h 128242"/>
                  <a:gd name="connsiteX5" fmla="*/ 53738 w 108667"/>
                  <a:gd name="connsiteY5" fmla="*/ 16164 h 128242"/>
                  <a:gd name="connsiteX6" fmla="*/ 16007 w 108667"/>
                  <a:gd name="connsiteY6" fmla="*/ 25311 h 128242"/>
                  <a:gd name="connsiteX7" fmla="*/ 10290 w 108667"/>
                  <a:gd name="connsiteY7" fmla="*/ 10447 h 128242"/>
                  <a:gd name="connsiteX8" fmla="*/ 55453 w 108667"/>
                  <a:gd name="connsiteY8" fmla="*/ 157 h 128242"/>
                  <a:gd name="connsiteX9" fmla="*/ 95471 w 108667"/>
                  <a:gd name="connsiteY9" fmla="*/ 13878 h 128242"/>
                  <a:gd name="connsiteX10" fmla="*/ 108619 w 108667"/>
                  <a:gd name="connsiteY10" fmla="*/ 49893 h 128242"/>
                  <a:gd name="connsiteX11" fmla="*/ 108619 w 108667"/>
                  <a:gd name="connsiteY11" fmla="*/ 125355 h 128242"/>
                  <a:gd name="connsiteX12" fmla="*/ 90326 w 108667"/>
                  <a:gd name="connsiteY12" fmla="*/ 125355 h 128242"/>
                  <a:gd name="connsiteX13" fmla="*/ 90326 w 108667"/>
                  <a:gd name="connsiteY13" fmla="*/ 107062 h 128242"/>
                  <a:gd name="connsiteX14" fmla="*/ 45734 w 108667"/>
                  <a:gd name="connsiteY14" fmla="*/ 128214 h 128242"/>
                  <a:gd name="connsiteX15" fmla="*/ 0 w 108667"/>
                  <a:gd name="connsiteY15" fmla="*/ 89339 h 128242"/>
                  <a:gd name="connsiteX16" fmla="*/ 90326 w 108667"/>
                  <a:gd name="connsiteY16" fmla="*/ 79621 h 128242"/>
                  <a:gd name="connsiteX17" fmla="*/ 90326 w 108667"/>
                  <a:gd name="connsiteY17" fmla="*/ 68187 h 128242"/>
                  <a:gd name="connsiteX18" fmla="*/ 54310 w 108667"/>
                  <a:gd name="connsiteY18" fmla="*/ 63042 h 128242"/>
                  <a:gd name="connsiteX19" fmla="*/ 18294 w 108667"/>
                  <a:gd name="connsiteY19" fmla="*/ 87624 h 128242"/>
                  <a:gd name="connsiteX20" fmla="*/ 18294 w 108667"/>
                  <a:gd name="connsiteY20" fmla="*/ 88196 h 128242"/>
                  <a:gd name="connsiteX21" fmla="*/ 49165 w 108667"/>
                  <a:gd name="connsiteY21" fmla="*/ 112778 h 128242"/>
                  <a:gd name="connsiteX22" fmla="*/ 90326 w 108667"/>
                  <a:gd name="connsiteY22" fmla="*/ 79621 h 12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8667" h="128242">
                    <a:moveTo>
                      <a:pt x="0" y="89339"/>
                    </a:moveTo>
                    <a:lnTo>
                      <a:pt x="0" y="89339"/>
                    </a:lnTo>
                    <a:cubicBezTo>
                      <a:pt x="0" y="62470"/>
                      <a:pt x="21724" y="48178"/>
                      <a:pt x="52595" y="48178"/>
                    </a:cubicBezTo>
                    <a:cubicBezTo>
                      <a:pt x="65172" y="48178"/>
                      <a:pt x="78320" y="49893"/>
                      <a:pt x="90326" y="53324"/>
                    </a:cubicBezTo>
                    <a:lnTo>
                      <a:pt x="90326" y="49322"/>
                    </a:lnTo>
                    <a:cubicBezTo>
                      <a:pt x="90326" y="27598"/>
                      <a:pt x="77177" y="16164"/>
                      <a:pt x="53738" y="16164"/>
                    </a:cubicBezTo>
                    <a:cubicBezTo>
                      <a:pt x="40589" y="16164"/>
                      <a:pt x="28012" y="19023"/>
                      <a:pt x="16007" y="25311"/>
                    </a:cubicBezTo>
                    <a:lnTo>
                      <a:pt x="10290" y="10447"/>
                    </a:lnTo>
                    <a:cubicBezTo>
                      <a:pt x="24011" y="3587"/>
                      <a:pt x="39446" y="157"/>
                      <a:pt x="55453" y="157"/>
                    </a:cubicBezTo>
                    <a:cubicBezTo>
                      <a:pt x="69745" y="-986"/>
                      <a:pt x="84609" y="4159"/>
                      <a:pt x="95471" y="13878"/>
                    </a:cubicBezTo>
                    <a:cubicBezTo>
                      <a:pt x="104618" y="23596"/>
                      <a:pt x="109191" y="36745"/>
                      <a:pt x="108619" y="49893"/>
                    </a:cubicBezTo>
                    <a:lnTo>
                      <a:pt x="108619" y="125355"/>
                    </a:lnTo>
                    <a:lnTo>
                      <a:pt x="90326" y="125355"/>
                    </a:lnTo>
                    <a:lnTo>
                      <a:pt x="90326" y="107062"/>
                    </a:lnTo>
                    <a:cubicBezTo>
                      <a:pt x="79464" y="120782"/>
                      <a:pt x="62885" y="128785"/>
                      <a:pt x="45734" y="128214"/>
                    </a:cubicBezTo>
                    <a:cubicBezTo>
                      <a:pt x="22867" y="127642"/>
                      <a:pt x="0" y="114493"/>
                      <a:pt x="0" y="89339"/>
                    </a:cubicBezTo>
                    <a:moveTo>
                      <a:pt x="90326" y="79621"/>
                    </a:moveTo>
                    <a:lnTo>
                      <a:pt x="90326" y="68187"/>
                    </a:lnTo>
                    <a:cubicBezTo>
                      <a:pt x="78892" y="64757"/>
                      <a:pt x="66315" y="63042"/>
                      <a:pt x="54310" y="63042"/>
                    </a:cubicBezTo>
                    <a:cubicBezTo>
                      <a:pt x="31442" y="63042"/>
                      <a:pt x="18294" y="73332"/>
                      <a:pt x="18294" y="87624"/>
                    </a:cubicBezTo>
                    <a:lnTo>
                      <a:pt x="18294" y="88196"/>
                    </a:lnTo>
                    <a:cubicBezTo>
                      <a:pt x="18294" y="103631"/>
                      <a:pt x="32586" y="112778"/>
                      <a:pt x="49165" y="112778"/>
                    </a:cubicBezTo>
                    <a:cubicBezTo>
                      <a:pt x="72032" y="112778"/>
                      <a:pt x="90326" y="99058"/>
                      <a:pt x="90326" y="79621"/>
                    </a:cubicBezTo>
                  </a:path>
                </a:pathLst>
              </a:custGeom>
              <a:solidFill>
                <a:srgbClr val="000000"/>
              </a:solidFill>
              <a:ln w="5707" cap="flat">
                <a:noFill/>
                <a:prstDash val="solid"/>
                <a:miter/>
              </a:ln>
            </p:spPr>
            <p:txBody>
              <a:bodyPr rtlCol="0" anchor="ctr"/>
              <a:lstStyle/>
              <a:p>
                <a:endParaRPr lang="en-US"/>
              </a:p>
            </p:txBody>
          </p:sp>
          <p:sp>
            <p:nvSpPr>
              <p:cNvPr id="32" name="Freeform 59">
                <a:extLst>
                  <a:ext uri="{FF2B5EF4-FFF2-40B4-BE49-F238E27FC236}">
                    <a16:creationId xmlns:a16="http://schemas.microsoft.com/office/drawing/2014/main" id="{AF1E3AFD-889A-5B04-76B8-B9C91C023F54}"/>
                  </a:ext>
                </a:extLst>
              </p:cNvPr>
              <p:cNvSpPr/>
              <p:nvPr/>
            </p:nvSpPr>
            <p:spPr>
              <a:xfrm>
                <a:off x="2699878" y="6061644"/>
                <a:ext cx="74890" cy="162357"/>
              </a:xfrm>
              <a:custGeom>
                <a:avLst/>
                <a:gdLst>
                  <a:gd name="connsiteX0" fmla="*/ 17150 w 74890"/>
                  <a:gd name="connsiteY0" fmla="*/ 127485 h 162357"/>
                  <a:gd name="connsiteX1" fmla="*/ 17150 w 74890"/>
                  <a:gd name="connsiteY1" fmla="*/ 53166 h 162357"/>
                  <a:gd name="connsiteX2" fmla="*/ 0 w 74890"/>
                  <a:gd name="connsiteY2" fmla="*/ 53166 h 162357"/>
                  <a:gd name="connsiteX3" fmla="*/ 0 w 74890"/>
                  <a:gd name="connsiteY3" fmla="*/ 37159 h 162357"/>
                  <a:gd name="connsiteX4" fmla="*/ 17150 w 74890"/>
                  <a:gd name="connsiteY4" fmla="*/ 37159 h 162357"/>
                  <a:gd name="connsiteX5" fmla="*/ 17150 w 74890"/>
                  <a:gd name="connsiteY5" fmla="*/ 0 h 162357"/>
                  <a:gd name="connsiteX6" fmla="*/ 35444 w 74890"/>
                  <a:gd name="connsiteY6" fmla="*/ 0 h 162357"/>
                  <a:gd name="connsiteX7" fmla="*/ 35444 w 74890"/>
                  <a:gd name="connsiteY7" fmla="*/ 37159 h 162357"/>
                  <a:gd name="connsiteX8" fmla="*/ 74890 w 74890"/>
                  <a:gd name="connsiteY8" fmla="*/ 37159 h 162357"/>
                  <a:gd name="connsiteX9" fmla="*/ 74890 w 74890"/>
                  <a:gd name="connsiteY9" fmla="*/ 53166 h 162357"/>
                  <a:gd name="connsiteX10" fmla="*/ 35444 w 74890"/>
                  <a:gd name="connsiteY10" fmla="*/ 53166 h 162357"/>
                  <a:gd name="connsiteX11" fmla="*/ 35444 w 74890"/>
                  <a:gd name="connsiteY11" fmla="*/ 125198 h 162357"/>
                  <a:gd name="connsiteX12" fmla="*/ 56025 w 74890"/>
                  <a:gd name="connsiteY12" fmla="*/ 145779 h 162357"/>
                  <a:gd name="connsiteX13" fmla="*/ 73747 w 74890"/>
                  <a:gd name="connsiteY13" fmla="*/ 141205 h 162357"/>
                  <a:gd name="connsiteX14" fmla="*/ 73747 w 74890"/>
                  <a:gd name="connsiteY14" fmla="*/ 157212 h 162357"/>
                  <a:gd name="connsiteX15" fmla="*/ 51451 w 74890"/>
                  <a:gd name="connsiteY15" fmla="*/ 162357 h 162357"/>
                  <a:gd name="connsiteX16" fmla="*/ 17150 w 74890"/>
                  <a:gd name="connsiteY16" fmla="*/ 127485 h 162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890" h="162357">
                    <a:moveTo>
                      <a:pt x="17150" y="127485"/>
                    </a:moveTo>
                    <a:lnTo>
                      <a:pt x="17150" y="53166"/>
                    </a:lnTo>
                    <a:lnTo>
                      <a:pt x="0" y="53166"/>
                    </a:lnTo>
                    <a:lnTo>
                      <a:pt x="0" y="37159"/>
                    </a:lnTo>
                    <a:lnTo>
                      <a:pt x="17150" y="37159"/>
                    </a:lnTo>
                    <a:lnTo>
                      <a:pt x="17150" y="0"/>
                    </a:lnTo>
                    <a:lnTo>
                      <a:pt x="35444" y="0"/>
                    </a:lnTo>
                    <a:lnTo>
                      <a:pt x="35444" y="37159"/>
                    </a:lnTo>
                    <a:lnTo>
                      <a:pt x="74890" y="37159"/>
                    </a:lnTo>
                    <a:lnTo>
                      <a:pt x="74890" y="53166"/>
                    </a:lnTo>
                    <a:lnTo>
                      <a:pt x="35444" y="53166"/>
                    </a:lnTo>
                    <a:lnTo>
                      <a:pt x="35444" y="125198"/>
                    </a:lnTo>
                    <a:cubicBezTo>
                      <a:pt x="35444" y="140062"/>
                      <a:pt x="44020" y="145779"/>
                      <a:pt x="56025" y="145779"/>
                    </a:cubicBezTo>
                    <a:cubicBezTo>
                      <a:pt x="62313" y="145779"/>
                      <a:pt x="68602" y="144635"/>
                      <a:pt x="73747" y="141205"/>
                    </a:cubicBezTo>
                    <a:lnTo>
                      <a:pt x="73747" y="157212"/>
                    </a:lnTo>
                    <a:cubicBezTo>
                      <a:pt x="66887" y="160642"/>
                      <a:pt x="59455" y="162357"/>
                      <a:pt x="51451" y="162357"/>
                    </a:cubicBezTo>
                    <a:cubicBezTo>
                      <a:pt x="32014" y="162357"/>
                      <a:pt x="17150" y="152639"/>
                      <a:pt x="17150" y="127485"/>
                    </a:cubicBezTo>
                  </a:path>
                </a:pathLst>
              </a:custGeom>
              <a:solidFill>
                <a:srgbClr val="000000"/>
              </a:solidFill>
              <a:ln w="5707" cap="flat">
                <a:noFill/>
                <a:prstDash val="solid"/>
                <a:miter/>
              </a:ln>
            </p:spPr>
            <p:txBody>
              <a:bodyPr rtlCol="0" anchor="ctr"/>
              <a:lstStyle/>
              <a:p>
                <a:endParaRPr lang="en-US"/>
              </a:p>
            </p:txBody>
          </p:sp>
          <p:sp>
            <p:nvSpPr>
              <p:cNvPr id="33" name="Freeform 60">
                <a:extLst>
                  <a:ext uri="{FF2B5EF4-FFF2-40B4-BE49-F238E27FC236}">
                    <a16:creationId xmlns:a16="http://schemas.microsoft.com/office/drawing/2014/main" id="{42C6A473-9116-370E-6C78-1F4A78BB3FFA}"/>
                  </a:ext>
                </a:extLst>
              </p:cNvPr>
              <p:cNvSpPr/>
              <p:nvPr/>
            </p:nvSpPr>
            <p:spPr>
              <a:xfrm>
                <a:off x="2802781" y="6051354"/>
                <a:ext cx="21152" cy="170360"/>
              </a:xfrm>
              <a:custGeom>
                <a:avLst/>
                <a:gdLst>
                  <a:gd name="connsiteX0" fmla="*/ 0 w 21152"/>
                  <a:gd name="connsiteY0" fmla="*/ 0 h 170360"/>
                  <a:gd name="connsiteX1" fmla="*/ 21152 w 21152"/>
                  <a:gd name="connsiteY1" fmla="*/ 0 h 170360"/>
                  <a:gd name="connsiteX2" fmla="*/ 21152 w 21152"/>
                  <a:gd name="connsiteY2" fmla="*/ 20581 h 170360"/>
                  <a:gd name="connsiteX3" fmla="*/ 0 w 21152"/>
                  <a:gd name="connsiteY3" fmla="*/ 20581 h 170360"/>
                  <a:gd name="connsiteX4" fmla="*/ 0 w 21152"/>
                  <a:gd name="connsiteY4" fmla="*/ 0 h 170360"/>
                  <a:gd name="connsiteX5" fmla="*/ 0 w 21152"/>
                  <a:gd name="connsiteY5" fmla="*/ 0 h 170360"/>
                  <a:gd name="connsiteX6" fmla="*/ 1143 w 21152"/>
                  <a:gd name="connsiteY6" fmla="*/ 46878 h 170360"/>
                  <a:gd name="connsiteX7" fmla="*/ 19437 w 21152"/>
                  <a:gd name="connsiteY7" fmla="*/ 46878 h 170360"/>
                  <a:gd name="connsiteX8" fmla="*/ 19437 w 21152"/>
                  <a:gd name="connsiteY8" fmla="*/ 170361 h 170360"/>
                  <a:gd name="connsiteX9" fmla="*/ 1143 w 21152"/>
                  <a:gd name="connsiteY9" fmla="*/ 170361 h 170360"/>
                  <a:gd name="connsiteX10" fmla="*/ 1143 w 21152"/>
                  <a:gd name="connsiteY10" fmla="*/ 46878 h 170360"/>
                  <a:gd name="connsiteX11" fmla="*/ 1143 w 21152"/>
                  <a:gd name="connsiteY11" fmla="*/ 46878 h 17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52" h="170360">
                    <a:moveTo>
                      <a:pt x="0" y="0"/>
                    </a:moveTo>
                    <a:lnTo>
                      <a:pt x="21152" y="0"/>
                    </a:lnTo>
                    <a:lnTo>
                      <a:pt x="21152" y="20581"/>
                    </a:lnTo>
                    <a:lnTo>
                      <a:pt x="0" y="20581"/>
                    </a:lnTo>
                    <a:lnTo>
                      <a:pt x="0" y="0"/>
                    </a:lnTo>
                    <a:lnTo>
                      <a:pt x="0" y="0"/>
                    </a:lnTo>
                    <a:close/>
                    <a:moveTo>
                      <a:pt x="1143" y="46878"/>
                    </a:moveTo>
                    <a:lnTo>
                      <a:pt x="19437" y="46878"/>
                    </a:lnTo>
                    <a:lnTo>
                      <a:pt x="19437" y="170361"/>
                    </a:lnTo>
                    <a:lnTo>
                      <a:pt x="1143" y="170361"/>
                    </a:lnTo>
                    <a:lnTo>
                      <a:pt x="1143" y="46878"/>
                    </a:lnTo>
                    <a:lnTo>
                      <a:pt x="1143" y="46878"/>
                    </a:lnTo>
                    <a:close/>
                  </a:path>
                </a:pathLst>
              </a:custGeom>
              <a:solidFill>
                <a:srgbClr val="000000"/>
              </a:solidFill>
              <a:ln w="5707" cap="flat">
                <a:noFill/>
                <a:prstDash val="solid"/>
                <a:miter/>
              </a:ln>
            </p:spPr>
            <p:txBody>
              <a:bodyPr rtlCol="0" anchor="ctr"/>
              <a:lstStyle/>
              <a:p>
                <a:endParaRPr lang="en-US"/>
              </a:p>
            </p:txBody>
          </p:sp>
          <p:sp>
            <p:nvSpPr>
              <p:cNvPr id="34" name="Freeform 61">
                <a:extLst>
                  <a:ext uri="{FF2B5EF4-FFF2-40B4-BE49-F238E27FC236}">
                    <a16:creationId xmlns:a16="http://schemas.microsoft.com/office/drawing/2014/main" id="{1BE8BCC3-C297-7339-AB2D-8D5F49BCA132}"/>
                  </a:ext>
                </a:extLst>
              </p:cNvPr>
              <p:cNvSpPr/>
              <p:nvPr/>
            </p:nvSpPr>
            <p:spPr>
              <a:xfrm>
                <a:off x="2847944" y="6098231"/>
                <a:ext cx="123483" cy="124626"/>
              </a:xfrm>
              <a:custGeom>
                <a:avLst/>
                <a:gdLst>
                  <a:gd name="connsiteX0" fmla="*/ 0 w 123483"/>
                  <a:gd name="connsiteY0" fmla="*/ 0 h 124626"/>
                  <a:gd name="connsiteX1" fmla="*/ 20581 w 123483"/>
                  <a:gd name="connsiteY1" fmla="*/ 0 h 124626"/>
                  <a:gd name="connsiteX2" fmla="*/ 61742 w 123483"/>
                  <a:gd name="connsiteY2" fmla="*/ 102903 h 124626"/>
                  <a:gd name="connsiteX3" fmla="*/ 104046 w 123483"/>
                  <a:gd name="connsiteY3" fmla="*/ 0 h 124626"/>
                  <a:gd name="connsiteX4" fmla="*/ 123483 w 123483"/>
                  <a:gd name="connsiteY4" fmla="*/ 0 h 124626"/>
                  <a:gd name="connsiteX5" fmla="*/ 69745 w 123483"/>
                  <a:gd name="connsiteY5" fmla="*/ 124626 h 124626"/>
                  <a:gd name="connsiteX6" fmla="*/ 53738 w 123483"/>
                  <a:gd name="connsiteY6" fmla="*/ 124626 h 12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83" h="124626">
                    <a:moveTo>
                      <a:pt x="0" y="0"/>
                    </a:moveTo>
                    <a:lnTo>
                      <a:pt x="20581" y="0"/>
                    </a:lnTo>
                    <a:lnTo>
                      <a:pt x="61742" y="102903"/>
                    </a:lnTo>
                    <a:lnTo>
                      <a:pt x="104046" y="0"/>
                    </a:lnTo>
                    <a:lnTo>
                      <a:pt x="123483" y="0"/>
                    </a:lnTo>
                    <a:lnTo>
                      <a:pt x="69745" y="124626"/>
                    </a:lnTo>
                    <a:lnTo>
                      <a:pt x="53738" y="124626"/>
                    </a:lnTo>
                    <a:close/>
                  </a:path>
                </a:pathLst>
              </a:custGeom>
              <a:solidFill>
                <a:srgbClr val="000000"/>
              </a:solidFill>
              <a:ln w="5707" cap="flat">
                <a:noFill/>
                <a:prstDash val="solid"/>
                <a:miter/>
              </a:ln>
            </p:spPr>
            <p:txBody>
              <a:bodyPr rtlCol="0" anchor="ctr"/>
              <a:lstStyle/>
              <a:p>
                <a:endParaRPr lang="en-US"/>
              </a:p>
            </p:txBody>
          </p:sp>
          <p:sp>
            <p:nvSpPr>
              <p:cNvPr id="35" name="Freeform 62">
                <a:extLst>
                  <a:ext uri="{FF2B5EF4-FFF2-40B4-BE49-F238E27FC236}">
                    <a16:creationId xmlns:a16="http://schemas.microsoft.com/office/drawing/2014/main" id="{B73B4D38-DA9B-9471-03CE-11648F238EE7}"/>
                  </a:ext>
                </a:extLst>
              </p:cNvPr>
              <p:cNvSpPr/>
              <p:nvPr/>
            </p:nvSpPr>
            <p:spPr>
              <a:xfrm>
                <a:off x="2980574" y="6095373"/>
                <a:ext cx="117194" cy="129226"/>
              </a:xfrm>
              <a:custGeom>
                <a:avLst/>
                <a:gdLst>
                  <a:gd name="connsiteX0" fmla="*/ 62313 w 117194"/>
                  <a:gd name="connsiteY0" fmla="*/ 113193 h 129226"/>
                  <a:gd name="connsiteX1" fmla="*/ 101188 w 117194"/>
                  <a:gd name="connsiteY1" fmla="*/ 95471 h 129226"/>
                  <a:gd name="connsiteX2" fmla="*/ 112621 w 117194"/>
                  <a:gd name="connsiteY2" fmla="*/ 105761 h 129226"/>
                  <a:gd name="connsiteX3" fmla="*/ 61741 w 117194"/>
                  <a:gd name="connsiteY3" fmla="*/ 129200 h 129226"/>
                  <a:gd name="connsiteX4" fmla="*/ 0 w 117194"/>
                  <a:gd name="connsiteY4" fmla="*/ 64600 h 129226"/>
                  <a:gd name="connsiteX5" fmla="*/ 59455 w 117194"/>
                  <a:gd name="connsiteY5" fmla="*/ 0 h 129226"/>
                  <a:gd name="connsiteX6" fmla="*/ 117195 w 117194"/>
                  <a:gd name="connsiteY6" fmla="*/ 65743 h 129226"/>
                  <a:gd name="connsiteX7" fmla="*/ 117195 w 117194"/>
                  <a:gd name="connsiteY7" fmla="*/ 72032 h 129226"/>
                  <a:gd name="connsiteX8" fmla="*/ 19437 w 117194"/>
                  <a:gd name="connsiteY8" fmla="*/ 72032 h 129226"/>
                  <a:gd name="connsiteX9" fmla="*/ 62313 w 117194"/>
                  <a:gd name="connsiteY9" fmla="*/ 113193 h 129226"/>
                  <a:gd name="connsiteX10" fmla="*/ 98901 w 117194"/>
                  <a:gd name="connsiteY10" fmla="*/ 57740 h 129226"/>
                  <a:gd name="connsiteX11" fmla="*/ 59455 w 117194"/>
                  <a:gd name="connsiteY11" fmla="*/ 16007 h 129226"/>
                  <a:gd name="connsiteX12" fmla="*/ 19437 w 117194"/>
                  <a:gd name="connsiteY12" fmla="*/ 57740 h 129226"/>
                  <a:gd name="connsiteX13" fmla="*/ 98901 w 117194"/>
                  <a:gd name="connsiteY13" fmla="*/ 57740 h 129226"/>
                  <a:gd name="connsiteX14" fmla="*/ 98901 w 117194"/>
                  <a:gd name="connsiteY14" fmla="*/ 57740 h 12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194" h="129226">
                    <a:moveTo>
                      <a:pt x="62313" y="113193"/>
                    </a:moveTo>
                    <a:cubicBezTo>
                      <a:pt x="77177" y="113193"/>
                      <a:pt x="91469" y="106904"/>
                      <a:pt x="101188" y="95471"/>
                    </a:cubicBezTo>
                    <a:lnTo>
                      <a:pt x="112621" y="105761"/>
                    </a:lnTo>
                    <a:cubicBezTo>
                      <a:pt x="100044" y="121196"/>
                      <a:pt x="81179" y="129772"/>
                      <a:pt x="61741" y="129200"/>
                    </a:cubicBezTo>
                    <a:cubicBezTo>
                      <a:pt x="28012" y="129200"/>
                      <a:pt x="0" y="102903"/>
                      <a:pt x="0" y="64600"/>
                    </a:cubicBezTo>
                    <a:cubicBezTo>
                      <a:pt x="0" y="28584"/>
                      <a:pt x="25154" y="0"/>
                      <a:pt x="59455" y="0"/>
                    </a:cubicBezTo>
                    <a:cubicBezTo>
                      <a:pt x="96042" y="0"/>
                      <a:pt x="117195" y="29156"/>
                      <a:pt x="117195" y="65743"/>
                    </a:cubicBezTo>
                    <a:cubicBezTo>
                      <a:pt x="117195" y="67458"/>
                      <a:pt x="117195" y="69173"/>
                      <a:pt x="117195" y="72032"/>
                    </a:cubicBezTo>
                    <a:lnTo>
                      <a:pt x="19437" y="72032"/>
                    </a:lnTo>
                    <a:cubicBezTo>
                      <a:pt x="20009" y="95471"/>
                      <a:pt x="39446" y="113765"/>
                      <a:pt x="62313" y="113193"/>
                    </a:cubicBezTo>
                    <a:moveTo>
                      <a:pt x="98901" y="57740"/>
                    </a:moveTo>
                    <a:cubicBezTo>
                      <a:pt x="96614" y="35444"/>
                      <a:pt x="84037" y="16007"/>
                      <a:pt x="59455" y="16007"/>
                    </a:cubicBezTo>
                    <a:cubicBezTo>
                      <a:pt x="38303" y="16007"/>
                      <a:pt x="21724" y="33729"/>
                      <a:pt x="19437" y="57740"/>
                    </a:cubicBezTo>
                    <a:lnTo>
                      <a:pt x="98901" y="57740"/>
                    </a:lnTo>
                    <a:lnTo>
                      <a:pt x="98901" y="57740"/>
                    </a:lnTo>
                    <a:close/>
                  </a:path>
                </a:pathLst>
              </a:custGeom>
              <a:solidFill>
                <a:srgbClr val="000000"/>
              </a:solidFill>
              <a:ln w="5707" cap="flat">
                <a:noFill/>
                <a:prstDash val="solid"/>
                <a:miter/>
              </a:ln>
            </p:spPr>
            <p:txBody>
              <a:bodyPr rtlCol="0" anchor="ctr"/>
              <a:lstStyle/>
              <a:p>
                <a:endParaRPr lang="en-US"/>
              </a:p>
            </p:txBody>
          </p:sp>
        </p:grpSp>
        <p:sp>
          <p:nvSpPr>
            <p:cNvPr id="8" name="Rectangle 7">
              <a:extLst>
                <a:ext uri="{FF2B5EF4-FFF2-40B4-BE49-F238E27FC236}">
                  <a16:creationId xmlns:a16="http://schemas.microsoft.com/office/drawing/2014/main" id="{8D2750DC-056B-7124-9679-E6B411784153}"/>
                </a:ext>
              </a:extLst>
            </p:cNvPr>
            <p:cNvSpPr/>
            <p:nvPr userDrawn="1"/>
          </p:nvSpPr>
          <p:spPr>
            <a:xfrm>
              <a:off x="551442" y="6313224"/>
              <a:ext cx="2542032" cy="9144"/>
            </a:xfrm>
            <a:prstGeom prst="rect">
              <a:avLst/>
            </a:prstGeom>
            <a:solidFill>
              <a:schemeClr val="tx1"/>
            </a:solidFill>
            <a:ln>
              <a:noFill/>
            </a:ln>
          </p:spPr>
          <p:txBody>
            <a:bodyPr wrap="square" rtlCol="0" anchor="ctr">
              <a:noAutofit/>
            </a:bodyPr>
            <a:lstStyle/>
            <a:p>
              <a:pPr algn="l"/>
              <a:endParaRPr lang="en-US">
                <a:solidFill>
                  <a:schemeClr val="tx1"/>
                </a:solidFill>
              </a:endParaRPr>
            </a:p>
          </p:txBody>
        </p:sp>
      </p:grpSp>
    </p:spTree>
    <p:extLst>
      <p:ext uri="{BB962C8B-B14F-4D97-AF65-F5344CB8AC3E}">
        <p14:creationId xmlns:p14="http://schemas.microsoft.com/office/powerpoint/2010/main" val="1691894521"/>
      </p:ext>
    </p:extLst>
  </p:cSld>
  <p:clrMap bg1="lt1" tx1="dk1" bg2="lt2" tx2="dk2" accent1="accent1" accent2="accent2" accent3="accent3" accent4="accent4" accent5="accent5" accent6="accent6" hlink="hlink" folHlink="folHlink"/>
  <p:sldLayoutIdLst>
    <p:sldLayoutId id="2147483919" r:id="rId1"/>
    <p:sldLayoutId id="2147484658" r:id="rId2"/>
    <p:sldLayoutId id="2147484660" r:id="rId3"/>
    <p:sldLayoutId id="2147484661" r:id="rId4"/>
    <p:sldLayoutId id="2147484589" r:id="rId5"/>
    <p:sldLayoutId id="2147484498" r:id="rId6"/>
    <p:sldLayoutId id="2147484499" r:id="rId7"/>
    <p:sldLayoutId id="2147484653" r:id="rId8"/>
    <p:sldLayoutId id="2147484655" r:id="rId9"/>
    <p:sldLayoutId id="2147484652" r:id="rId10"/>
    <p:sldLayoutId id="2147484651" r:id="rId11"/>
    <p:sldLayoutId id="2147483836" r:id="rId12"/>
    <p:sldLayoutId id="2147484627" r:id="rId13"/>
    <p:sldLayoutId id="2147484591" r:id="rId14"/>
    <p:sldLayoutId id="2147484636" r:id="rId15"/>
    <p:sldLayoutId id="2147484666" r:id="rId16"/>
    <p:sldLayoutId id="2147484638" r:id="rId17"/>
    <p:sldLayoutId id="2147484639" r:id="rId18"/>
    <p:sldLayoutId id="2147484667" r:id="rId19"/>
    <p:sldLayoutId id="2147484641" r:id="rId20"/>
    <p:sldLayoutId id="2147484592" r:id="rId21"/>
    <p:sldLayoutId id="2147484663" r:id="rId22"/>
    <p:sldLayoutId id="2147484632" r:id="rId23"/>
    <p:sldLayoutId id="2147484669" r:id="rId24"/>
    <p:sldLayoutId id="2147484635" r:id="rId25"/>
    <p:sldLayoutId id="2147484642" r:id="rId26"/>
    <p:sldLayoutId id="2147484644" r:id="rId27"/>
    <p:sldLayoutId id="2147484648" r:id="rId28"/>
    <p:sldLayoutId id="2147484664" r:id="rId29"/>
    <p:sldLayoutId id="2147484649" r:id="rId30"/>
    <p:sldLayoutId id="2147484671" r:id="rId31"/>
    <p:sldLayoutId id="2147484672" r:id="rId32"/>
    <p:sldLayoutId id="2147484682" r:id="rId33"/>
    <p:sldLayoutId id="2147483925" r:id="rId34"/>
    <p:sldLayoutId id="2147483926" r:id="rId35"/>
    <p:sldLayoutId id="2147483928" r:id="rId36"/>
    <p:sldLayoutId id="2147484503" r:id="rId37"/>
    <p:sldLayoutId id="2147483930" r:id="rId38"/>
    <p:sldLayoutId id="2147483931" r:id="rId39"/>
    <p:sldLayoutId id="2147483934" r:id="rId40"/>
    <p:sldLayoutId id="2147483935" r:id="rId41"/>
    <p:sldLayoutId id="2147483936" r:id="rId42"/>
    <p:sldLayoutId id="2147483937" r:id="rId43"/>
    <p:sldLayoutId id="2147483940" r:id="rId44"/>
    <p:sldLayoutId id="2147484614" r:id="rId45"/>
    <p:sldLayoutId id="2147484616" r:id="rId46"/>
    <p:sldLayoutId id="2147484618" r:id="rId47"/>
    <p:sldLayoutId id="2147484619" r:id="rId48"/>
    <p:sldLayoutId id="2147484622" r:id="rId49"/>
    <p:sldLayoutId id="2147484623" r:id="rId50"/>
    <p:sldLayoutId id="2147484677" r:id="rId51"/>
    <p:sldLayoutId id="2147484033" r:id="rId52"/>
    <p:sldLayoutId id="2147484034" r:id="rId53"/>
    <p:sldLayoutId id="2147484035" r:id="rId54"/>
    <p:sldLayoutId id="2147484036" r:id="rId55"/>
    <p:sldLayoutId id="2147484037" r:id="rId56"/>
    <p:sldLayoutId id="2147484119" r:id="rId57"/>
    <p:sldLayoutId id="2147484665" r:id="rId58"/>
    <p:sldLayoutId id="2147484208" r:id="rId59"/>
    <p:sldLayoutId id="2147484207" r:id="rId60"/>
    <p:sldLayoutId id="2147484120" r:id="rId61"/>
    <p:sldLayoutId id="2147484681" r:id="rId62"/>
    <p:sldLayoutId id="2147484680" r:id="rId63"/>
    <p:sldLayoutId id="2147484683" r:id="rId64"/>
    <p:sldLayoutId id="2147484679" r:id="rId65"/>
    <p:sldLayoutId id="2147484684" r:id="rId66"/>
    <p:sldLayoutId id="2147484685" r:id="rId67"/>
    <p:sldLayoutId id="2147484686" r:id="rId68"/>
    <p:sldLayoutId id="2147484687" r:id="rId69"/>
    <p:sldLayoutId id="2147484688" r:id="rId70"/>
    <p:sldLayoutId id="2147484689" r:id="rId71"/>
  </p:sldLayoutIdLst>
  <p:hf hdr="0" dt="0"/>
  <p:txStyles>
    <p:titleStyle>
      <a:lvl1pPr algn="l" defTabSz="914400" rtl="0" eaLnBrk="1" latinLnBrk="0" hangingPunct="1">
        <a:lnSpc>
          <a:spcPct val="90000"/>
        </a:lnSpc>
        <a:spcBef>
          <a:spcPct val="0"/>
        </a:spcBef>
        <a:buNone/>
        <a:defRPr sz="3200" b="1" kern="1200">
          <a:solidFill>
            <a:schemeClr val="accent6"/>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0.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0.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114DF-A79B-6DAC-03B6-2A7D936E6626}"/>
            </a:ext>
          </a:extLst>
        </p:cNvPr>
        <p:cNvGrpSpPr/>
        <p:nvPr/>
      </p:nvGrpSpPr>
      <p:grpSpPr>
        <a:xfrm>
          <a:off x="0" y="0"/>
          <a:ext cx="0" cy="0"/>
          <a:chOff x="0" y="0"/>
          <a:chExt cx="0" cy="0"/>
        </a:xfrm>
      </p:grpSpPr>
      <p:sp>
        <p:nvSpPr>
          <p:cNvPr id="20" name="Text Placeholder 19">
            <a:extLst>
              <a:ext uri="{FF2B5EF4-FFF2-40B4-BE49-F238E27FC236}">
                <a16:creationId xmlns:a16="http://schemas.microsoft.com/office/drawing/2014/main" id="{F3FAFD27-4E72-02F3-4BE5-0257CE6CCA06}"/>
              </a:ext>
            </a:extLst>
          </p:cNvPr>
          <p:cNvSpPr>
            <a:spLocks noGrp="1"/>
          </p:cNvSpPr>
          <p:nvPr>
            <p:ph type="body" sz="quarter" idx="16"/>
          </p:nvPr>
        </p:nvSpPr>
        <p:spPr>
          <a:xfrm>
            <a:off x="301925" y="1682152"/>
            <a:ext cx="5865513" cy="1958196"/>
          </a:xfrm>
        </p:spPr>
        <p:txBody>
          <a:bodyPr/>
          <a:lstStyle/>
          <a:p>
            <a:r>
              <a:rPr lang="en-US" dirty="0"/>
              <a:t>How to make the Expand My Results be activated by default in a search profile slot</a:t>
            </a:r>
            <a:endParaRPr lang="en-NL" dirty="0"/>
          </a:p>
        </p:txBody>
      </p:sp>
      <p:sp>
        <p:nvSpPr>
          <p:cNvPr id="21" name="Text Placeholder 20">
            <a:extLst>
              <a:ext uri="{FF2B5EF4-FFF2-40B4-BE49-F238E27FC236}">
                <a16:creationId xmlns:a16="http://schemas.microsoft.com/office/drawing/2014/main" id="{369CD759-B328-7738-5035-DB8F3C22AAF8}"/>
              </a:ext>
            </a:extLst>
          </p:cNvPr>
          <p:cNvSpPr>
            <a:spLocks noGrp="1"/>
          </p:cNvSpPr>
          <p:nvPr>
            <p:ph type="body" sz="quarter" idx="17"/>
          </p:nvPr>
        </p:nvSpPr>
        <p:spPr/>
        <p:txBody>
          <a:bodyPr/>
          <a:lstStyle/>
          <a:p>
            <a:r>
              <a:rPr lang="en-US" dirty="0"/>
              <a:t>In Primo VE NDE</a:t>
            </a:r>
            <a:endParaRPr lang="en-IL" dirty="0"/>
          </a:p>
        </p:txBody>
      </p:sp>
      <p:sp>
        <p:nvSpPr>
          <p:cNvPr id="19" name="Text Placeholder 18">
            <a:extLst>
              <a:ext uri="{FF2B5EF4-FFF2-40B4-BE49-F238E27FC236}">
                <a16:creationId xmlns:a16="http://schemas.microsoft.com/office/drawing/2014/main" id="{91405F97-17CE-C786-AA55-F7E2713B6376}"/>
              </a:ext>
            </a:extLst>
          </p:cNvPr>
          <p:cNvSpPr>
            <a:spLocks noGrp="1"/>
          </p:cNvSpPr>
          <p:nvPr>
            <p:ph type="body" sz="quarter" idx="15"/>
          </p:nvPr>
        </p:nvSpPr>
        <p:spPr/>
        <p:txBody>
          <a:bodyPr vert="horz" lIns="0" tIns="0" rIns="0" bIns="0" rtlCol="0" anchor="t">
            <a:noAutofit/>
          </a:bodyPr>
          <a:lstStyle/>
          <a:p>
            <a:r>
              <a:rPr lang="en-IN" dirty="0"/>
              <a:t>Yoel Kortick | May 2026</a:t>
            </a:r>
          </a:p>
        </p:txBody>
      </p:sp>
    </p:spTree>
    <p:extLst>
      <p:ext uri="{BB962C8B-B14F-4D97-AF65-F5344CB8AC3E}">
        <p14:creationId xmlns:p14="http://schemas.microsoft.com/office/powerpoint/2010/main" val="4211200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7EA472-B541-93B3-3C86-E67BB3CDB4FF}"/>
              </a:ext>
            </a:extLst>
          </p:cNvPr>
          <p:cNvPicPr>
            <a:picLocks noChangeAspect="1"/>
          </p:cNvPicPr>
          <p:nvPr/>
        </p:nvPicPr>
        <p:blipFill>
          <a:blip r:embed="rId2"/>
          <a:stretch>
            <a:fillRect/>
          </a:stretch>
        </p:blipFill>
        <p:spPr>
          <a:xfrm>
            <a:off x="1268815" y="1967879"/>
            <a:ext cx="9615350" cy="4290046"/>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Introduction</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10</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78126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If we search for citation “Gloria Steinem: The childhood foundations of a feminist” by author “Duncan, Lauren“ we </a:t>
            </a:r>
            <a:r>
              <a:rPr lang="en-US" b="1" dirty="0"/>
              <a:t>do</a:t>
            </a:r>
            <a:r>
              <a:rPr lang="en-US" dirty="0"/>
              <a:t> find it even </a:t>
            </a:r>
            <a:r>
              <a:rPr lang="en-US" b="1" dirty="0"/>
              <a:t>without</a:t>
            </a:r>
            <a:r>
              <a:rPr lang="en-US" dirty="0"/>
              <a:t> doing “Expand My Results”</a:t>
            </a:r>
          </a:p>
        </p:txBody>
      </p:sp>
      <p:sp>
        <p:nvSpPr>
          <p:cNvPr id="13" name="Rectangle 12">
            <a:extLst>
              <a:ext uri="{FF2B5EF4-FFF2-40B4-BE49-F238E27FC236}">
                <a16:creationId xmlns:a16="http://schemas.microsoft.com/office/drawing/2014/main" id="{C5F0E990-B7B2-DCA3-8E7D-81E362BB3160}"/>
              </a:ext>
            </a:extLst>
          </p:cNvPr>
          <p:cNvSpPr/>
          <p:nvPr/>
        </p:nvSpPr>
        <p:spPr>
          <a:xfrm>
            <a:off x="1417320" y="3006090"/>
            <a:ext cx="720090" cy="32004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4" name="Rectangle 13">
            <a:extLst>
              <a:ext uri="{FF2B5EF4-FFF2-40B4-BE49-F238E27FC236}">
                <a16:creationId xmlns:a16="http://schemas.microsoft.com/office/drawing/2014/main" id="{8D96599F-112B-9527-A297-BCFFF374ACBB}"/>
              </a:ext>
            </a:extLst>
          </p:cNvPr>
          <p:cNvSpPr/>
          <p:nvPr/>
        </p:nvSpPr>
        <p:spPr>
          <a:xfrm>
            <a:off x="1417320" y="3566160"/>
            <a:ext cx="6115050" cy="91440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2584945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ABCFE-880A-4457-9906-BDD8E83AB18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4A64D60-EA33-FF10-AA44-D9776438AF8F}"/>
              </a:ext>
            </a:extLst>
          </p:cNvPr>
          <p:cNvPicPr>
            <a:picLocks noChangeAspect="1"/>
          </p:cNvPicPr>
          <p:nvPr/>
        </p:nvPicPr>
        <p:blipFill>
          <a:blip r:embed="rId2"/>
          <a:stretch>
            <a:fillRect/>
          </a:stretch>
        </p:blipFill>
        <p:spPr>
          <a:xfrm>
            <a:off x="545152" y="951483"/>
            <a:ext cx="11026140" cy="4955034"/>
          </a:xfrm>
          <a:prstGeom prst="rect">
            <a:avLst/>
          </a:prstGeom>
          <a:ln>
            <a:solidFill>
              <a:schemeClr val="tx1"/>
            </a:solidFill>
          </a:ln>
        </p:spPr>
      </p:pic>
      <p:sp>
        <p:nvSpPr>
          <p:cNvPr id="10" name="Title 9">
            <a:extLst>
              <a:ext uri="{FF2B5EF4-FFF2-40B4-BE49-F238E27FC236}">
                <a16:creationId xmlns:a16="http://schemas.microsoft.com/office/drawing/2014/main" id="{CEA084D9-E66B-2C05-F1E7-0D2576C87094}"/>
              </a:ext>
            </a:extLst>
          </p:cNvPr>
          <p:cNvSpPr>
            <a:spLocks noGrp="1"/>
          </p:cNvSpPr>
          <p:nvPr>
            <p:ph type="title"/>
          </p:nvPr>
        </p:nvSpPr>
        <p:spPr/>
        <p:txBody>
          <a:bodyPr/>
          <a:lstStyle/>
          <a:p>
            <a:r>
              <a:rPr lang="en-US" dirty="0"/>
              <a:t>Introduction</a:t>
            </a:r>
            <a:endParaRPr lang="en-NL" dirty="0"/>
          </a:p>
        </p:txBody>
      </p:sp>
      <p:sp>
        <p:nvSpPr>
          <p:cNvPr id="9" name="Slide Number Placeholder 5">
            <a:extLst>
              <a:ext uri="{FF2B5EF4-FFF2-40B4-BE49-F238E27FC236}">
                <a16:creationId xmlns:a16="http://schemas.microsoft.com/office/drawing/2014/main" id="{9CA0F41A-29AB-0AC7-36F1-6180239734A9}"/>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11</a:t>
            </a:fld>
            <a:endParaRPr lang="en-GB"/>
          </a:p>
        </p:txBody>
      </p:sp>
      <p:sp>
        <p:nvSpPr>
          <p:cNvPr id="7" name="TextBox 6">
            <a:extLst>
              <a:ext uri="{FF2B5EF4-FFF2-40B4-BE49-F238E27FC236}">
                <a16:creationId xmlns:a16="http://schemas.microsoft.com/office/drawing/2014/main" id="{E507E9C1-B021-1602-2334-6485632C8B2C}"/>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4" name="Rectangle 3">
            <a:extLst>
              <a:ext uri="{FF2B5EF4-FFF2-40B4-BE49-F238E27FC236}">
                <a16:creationId xmlns:a16="http://schemas.microsoft.com/office/drawing/2014/main" id="{6310AA7A-D8FC-8ECD-FC7B-11919BF62F62}"/>
              </a:ext>
            </a:extLst>
          </p:cNvPr>
          <p:cNvSpPr/>
          <p:nvPr/>
        </p:nvSpPr>
        <p:spPr>
          <a:xfrm>
            <a:off x="545151" y="2224487"/>
            <a:ext cx="2392357" cy="461563"/>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5" name="Rectangle 4">
            <a:extLst>
              <a:ext uri="{FF2B5EF4-FFF2-40B4-BE49-F238E27FC236}">
                <a16:creationId xmlns:a16="http://schemas.microsoft.com/office/drawing/2014/main" id="{439FED0E-464A-950C-582B-A4285FD5307B}"/>
              </a:ext>
            </a:extLst>
          </p:cNvPr>
          <p:cNvSpPr/>
          <p:nvPr/>
        </p:nvSpPr>
        <p:spPr>
          <a:xfrm>
            <a:off x="545150" y="951483"/>
            <a:ext cx="7924480" cy="461563"/>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1" name="TextBox 10">
            <a:extLst>
              <a:ext uri="{FF2B5EF4-FFF2-40B4-BE49-F238E27FC236}">
                <a16:creationId xmlns:a16="http://schemas.microsoft.com/office/drawing/2014/main" id="{51F503DB-A279-5BC5-765D-22E32752425B}"/>
              </a:ext>
            </a:extLst>
          </p:cNvPr>
          <p:cNvSpPr txBox="1"/>
          <p:nvPr/>
        </p:nvSpPr>
        <p:spPr>
          <a:xfrm>
            <a:off x="311509" y="4291783"/>
            <a:ext cx="2995297" cy="360409"/>
          </a:xfrm>
          <a:prstGeom prst="rect">
            <a:avLst/>
          </a:prstGeom>
          <a:solidFill>
            <a:srgbClr val="FFFF00"/>
          </a:solidFill>
          <a:ln>
            <a:solidFill>
              <a:schemeClr val="accent2"/>
            </a:solidFill>
          </a:ln>
        </p:spPr>
        <p:txBody>
          <a:bodyPr wrap="square" rtlCol="0">
            <a:noAutofit/>
          </a:bodyPr>
          <a:lstStyle/>
          <a:p>
            <a:pPr algn="l"/>
            <a:r>
              <a:rPr lang="en-US" sz="1400" dirty="0"/>
              <a:t>“Expand My Results” is </a:t>
            </a:r>
            <a:r>
              <a:rPr lang="en-US" sz="1400" b="1" dirty="0"/>
              <a:t>not</a:t>
            </a:r>
            <a:r>
              <a:rPr lang="en-US" sz="1400" dirty="0"/>
              <a:t> active</a:t>
            </a:r>
          </a:p>
        </p:txBody>
      </p:sp>
      <p:cxnSp>
        <p:nvCxnSpPr>
          <p:cNvPr id="12" name="Straight Arrow Connector 11">
            <a:extLst>
              <a:ext uri="{FF2B5EF4-FFF2-40B4-BE49-F238E27FC236}">
                <a16:creationId xmlns:a16="http://schemas.microsoft.com/office/drawing/2014/main" id="{7C8AC5B3-45C8-E1EB-4748-E9223EC8ED26}"/>
              </a:ext>
            </a:extLst>
          </p:cNvPr>
          <p:cNvCxnSpPr>
            <a:cxnSpLocks/>
          </p:cNvCxnSpPr>
          <p:nvPr/>
        </p:nvCxnSpPr>
        <p:spPr>
          <a:xfrm flipV="1">
            <a:off x="1694985" y="2766060"/>
            <a:ext cx="0" cy="152019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352000E-5D13-A94F-A358-4508BF5B4BF9}"/>
              </a:ext>
            </a:extLst>
          </p:cNvPr>
          <p:cNvSpPr txBox="1"/>
          <p:nvPr/>
        </p:nvSpPr>
        <p:spPr>
          <a:xfrm>
            <a:off x="6747311" y="4291783"/>
            <a:ext cx="2137886" cy="360409"/>
          </a:xfrm>
          <a:prstGeom prst="rect">
            <a:avLst/>
          </a:prstGeom>
          <a:solidFill>
            <a:srgbClr val="FFFF00"/>
          </a:solidFill>
          <a:ln>
            <a:solidFill>
              <a:schemeClr val="accent2"/>
            </a:solidFill>
          </a:ln>
        </p:spPr>
        <p:txBody>
          <a:bodyPr wrap="square" rtlCol="0">
            <a:noAutofit/>
          </a:bodyPr>
          <a:lstStyle/>
          <a:p>
            <a:pPr algn="l"/>
            <a:r>
              <a:rPr lang="en-US" sz="1400" dirty="0"/>
              <a:t>We </a:t>
            </a:r>
            <a:r>
              <a:rPr lang="en-US" sz="1400" b="1" dirty="0"/>
              <a:t>do</a:t>
            </a:r>
            <a:r>
              <a:rPr lang="en-US" sz="1400" dirty="0"/>
              <a:t> find the record</a:t>
            </a:r>
          </a:p>
        </p:txBody>
      </p:sp>
      <p:sp>
        <p:nvSpPr>
          <p:cNvPr id="16" name="Rectangle 15">
            <a:extLst>
              <a:ext uri="{FF2B5EF4-FFF2-40B4-BE49-F238E27FC236}">
                <a16:creationId xmlns:a16="http://schemas.microsoft.com/office/drawing/2014/main" id="{DBDF3E33-EBE9-417A-6EC7-F944139A9396}"/>
              </a:ext>
            </a:extLst>
          </p:cNvPr>
          <p:cNvSpPr/>
          <p:nvPr/>
        </p:nvSpPr>
        <p:spPr>
          <a:xfrm>
            <a:off x="3116971" y="2335435"/>
            <a:ext cx="8233017" cy="186592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2053101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8322C4-9CC1-E1A2-4124-950BE202DCE6}"/>
              </a:ext>
            </a:extLst>
          </p:cNvPr>
          <p:cNvPicPr>
            <a:picLocks noChangeAspect="1"/>
          </p:cNvPicPr>
          <p:nvPr/>
        </p:nvPicPr>
        <p:blipFill>
          <a:blip r:embed="rId2"/>
          <a:stretch>
            <a:fillRect/>
          </a:stretch>
        </p:blipFill>
        <p:spPr>
          <a:xfrm>
            <a:off x="1037519" y="2287672"/>
            <a:ext cx="10116962" cy="3334215"/>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Introduction</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12</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84603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This citation was found without “Expand My Results” because the library does have the electronic resource in which it was published with the date for which it was published.</a:t>
            </a:r>
          </a:p>
        </p:txBody>
      </p:sp>
      <p:sp>
        <p:nvSpPr>
          <p:cNvPr id="5" name="Rectangle 4">
            <a:extLst>
              <a:ext uri="{FF2B5EF4-FFF2-40B4-BE49-F238E27FC236}">
                <a16:creationId xmlns:a16="http://schemas.microsoft.com/office/drawing/2014/main" id="{02717CC2-DCAC-2583-E083-680CFAADED2B}"/>
              </a:ext>
            </a:extLst>
          </p:cNvPr>
          <p:cNvSpPr/>
          <p:nvPr/>
        </p:nvSpPr>
        <p:spPr>
          <a:xfrm>
            <a:off x="1904129" y="3681534"/>
            <a:ext cx="3856591" cy="348158"/>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1" name="TextBox 10">
            <a:extLst>
              <a:ext uri="{FF2B5EF4-FFF2-40B4-BE49-F238E27FC236}">
                <a16:creationId xmlns:a16="http://schemas.microsoft.com/office/drawing/2014/main" id="{3049F960-1132-55C0-3463-700C6E60B0B7}"/>
              </a:ext>
            </a:extLst>
          </p:cNvPr>
          <p:cNvSpPr txBox="1"/>
          <p:nvPr/>
        </p:nvSpPr>
        <p:spPr>
          <a:xfrm>
            <a:off x="5485270" y="4792515"/>
            <a:ext cx="3746810" cy="631039"/>
          </a:xfrm>
          <a:prstGeom prst="rect">
            <a:avLst/>
          </a:prstGeom>
          <a:solidFill>
            <a:srgbClr val="FFFF00"/>
          </a:solidFill>
          <a:ln>
            <a:solidFill>
              <a:schemeClr val="accent2"/>
            </a:solidFill>
          </a:ln>
        </p:spPr>
        <p:txBody>
          <a:bodyPr wrap="square" rtlCol="0">
            <a:noAutofit/>
          </a:bodyPr>
          <a:lstStyle/>
          <a:p>
            <a:pPr algn="l"/>
            <a:r>
              <a:rPr lang="en-US" sz="1400" dirty="0"/>
              <a:t>The citation comes from Journal of personality, 2023-02, Vol.91 (1), p.193-206</a:t>
            </a:r>
          </a:p>
        </p:txBody>
      </p:sp>
      <p:cxnSp>
        <p:nvCxnSpPr>
          <p:cNvPr id="6" name="Straight Arrow Connector 5">
            <a:extLst>
              <a:ext uri="{FF2B5EF4-FFF2-40B4-BE49-F238E27FC236}">
                <a16:creationId xmlns:a16="http://schemas.microsoft.com/office/drawing/2014/main" id="{BF4B89E1-8373-2716-E1B1-CB3BC12BECBB}"/>
              </a:ext>
            </a:extLst>
          </p:cNvPr>
          <p:cNvCxnSpPr>
            <a:cxnSpLocks/>
          </p:cNvCxnSpPr>
          <p:nvPr/>
        </p:nvCxnSpPr>
        <p:spPr>
          <a:xfrm flipH="1" flipV="1">
            <a:off x="5775255" y="4180058"/>
            <a:ext cx="488385" cy="61245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4656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A0D44BE-E3E1-2B04-DAD3-81C4F022ED3D}"/>
              </a:ext>
            </a:extLst>
          </p:cNvPr>
          <p:cNvPicPr>
            <a:picLocks noChangeAspect="1"/>
          </p:cNvPicPr>
          <p:nvPr/>
        </p:nvPicPr>
        <p:blipFill>
          <a:blip r:embed="rId2"/>
          <a:stretch>
            <a:fillRect/>
          </a:stretch>
        </p:blipFill>
        <p:spPr>
          <a:xfrm>
            <a:off x="1050420" y="1880113"/>
            <a:ext cx="10052139" cy="2286000"/>
          </a:xfrm>
          <a:prstGeom prst="rect">
            <a:avLst/>
          </a:prstGeom>
          <a:ln>
            <a:solidFill>
              <a:schemeClr val="tx1"/>
            </a:solidFill>
          </a:ln>
        </p:spPr>
      </p:pic>
      <p:pic>
        <p:nvPicPr>
          <p:cNvPr id="3" name="Picture 2">
            <a:extLst>
              <a:ext uri="{FF2B5EF4-FFF2-40B4-BE49-F238E27FC236}">
                <a16:creationId xmlns:a16="http://schemas.microsoft.com/office/drawing/2014/main" id="{475B601C-31C9-5AAF-A392-9E07DDEB572A}"/>
              </a:ext>
            </a:extLst>
          </p:cNvPr>
          <p:cNvPicPr>
            <a:picLocks noChangeAspect="1"/>
          </p:cNvPicPr>
          <p:nvPr/>
        </p:nvPicPr>
        <p:blipFill>
          <a:blip r:embed="rId3"/>
          <a:stretch>
            <a:fillRect/>
          </a:stretch>
        </p:blipFill>
        <p:spPr>
          <a:xfrm>
            <a:off x="2851547" y="4421695"/>
            <a:ext cx="6296731" cy="2075194"/>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Introduction</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13</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679897"/>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This citation was found without “Expand My Results” because the library does have the electronic resource in which it was published with the date for which it was published.</a:t>
            </a:r>
          </a:p>
        </p:txBody>
      </p:sp>
      <p:sp>
        <p:nvSpPr>
          <p:cNvPr id="11" name="TextBox 10">
            <a:extLst>
              <a:ext uri="{FF2B5EF4-FFF2-40B4-BE49-F238E27FC236}">
                <a16:creationId xmlns:a16="http://schemas.microsoft.com/office/drawing/2014/main" id="{3049F960-1132-55C0-3463-700C6E60B0B7}"/>
              </a:ext>
            </a:extLst>
          </p:cNvPr>
          <p:cNvSpPr txBox="1"/>
          <p:nvPr/>
        </p:nvSpPr>
        <p:spPr>
          <a:xfrm>
            <a:off x="8630094" y="1795347"/>
            <a:ext cx="2941198" cy="1034079"/>
          </a:xfrm>
          <a:prstGeom prst="rect">
            <a:avLst/>
          </a:prstGeom>
          <a:solidFill>
            <a:srgbClr val="FFFF00"/>
          </a:solidFill>
          <a:ln>
            <a:solidFill>
              <a:schemeClr val="accent2"/>
            </a:solidFill>
          </a:ln>
        </p:spPr>
        <p:txBody>
          <a:bodyPr wrap="square" rtlCol="0">
            <a:noAutofit/>
          </a:bodyPr>
          <a:lstStyle/>
          <a:p>
            <a:pPr algn="l"/>
            <a:r>
              <a:rPr lang="en-US" sz="1400" dirty="0"/>
              <a:t>The citation comes from Journal of personality, 2023-02, Vol.91 (1), p.193-206.  The library has this resource for this date.</a:t>
            </a:r>
          </a:p>
        </p:txBody>
      </p:sp>
      <p:sp>
        <p:nvSpPr>
          <p:cNvPr id="14" name="Rectangle 13">
            <a:extLst>
              <a:ext uri="{FF2B5EF4-FFF2-40B4-BE49-F238E27FC236}">
                <a16:creationId xmlns:a16="http://schemas.microsoft.com/office/drawing/2014/main" id="{9FFDC68E-44BF-DD83-E398-757F31D8BC3A}"/>
              </a:ext>
            </a:extLst>
          </p:cNvPr>
          <p:cNvSpPr/>
          <p:nvPr/>
        </p:nvSpPr>
        <p:spPr>
          <a:xfrm>
            <a:off x="2531327" y="2949104"/>
            <a:ext cx="1416205" cy="278781"/>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5" name="Rectangle 14">
            <a:extLst>
              <a:ext uri="{FF2B5EF4-FFF2-40B4-BE49-F238E27FC236}">
                <a16:creationId xmlns:a16="http://schemas.microsoft.com/office/drawing/2014/main" id="{D7C26265-0090-A25E-1BEA-BC2B04E4B06E}"/>
              </a:ext>
            </a:extLst>
          </p:cNvPr>
          <p:cNvSpPr/>
          <p:nvPr/>
        </p:nvSpPr>
        <p:spPr>
          <a:xfrm>
            <a:off x="1902087" y="2450774"/>
            <a:ext cx="1659820" cy="407902"/>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6" name="Rectangle 15">
            <a:extLst>
              <a:ext uri="{FF2B5EF4-FFF2-40B4-BE49-F238E27FC236}">
                <a16:creationId xmlns:a16="http://schemas.microsoft.com/office/drawing/2014/main" id="{AD29452B-D66B-172E-675A-885613C569DA}"/>
              </a:ext>
            </a:extLst>
          </p:cNvPr>
          <p:cNvSpPr/>
          <p:nvPr/>
        </p:nvSpPr>
        <p:spPr>
          <a:xfrm>
            <a:off x="3396155" y="5253198"/>
            <a:ext cx="2547445" cy="199437"/>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7" name="TextBox 16">
            <a:extLst>
              <a:ext uri="{FF2B5EF4-FFF2-40B4-BE49-F238E27FC236}">
                <a16:creationId xmlns:a16="http://schemas.microsoft.com/office/drawing/2014/main" id="{31915E9D-8366-2CBA-8BB4-6992E9E05553}"/>
              </a:ext>
            </a:extLst>
          </p:cNvPr>
          <p:cNvSpPr txBox="1"/>
          <p:nvPr/>
        </p:nvSpPr>
        <p:spPr>
          <a:xfrm>
            <a:off x="6967655" y="3227886"/>
            <a:ext cx="1984959" cy="387180"/>
          </a:xfrm>
          <a:prstGeom prst="rect">
            <a:avLst/>
          </a:prstGeom>
          <a:solidFill>
            <a:srgbClr val="FFFF00"/>
          </a:solidFill>
          <a:ln>
            <a:solidFill>
              <a:schemeClr val="tx1"/>
            </a:solidFill>
          </a:ln>
        </p:spPr>
        <p:txBody>
          <a:bodyPr wrap="square" rtlCol="0">
            <a:noAutofit/>
          </a:bodyPr>
          <a:lstStyle/>
          <a:p>
            <a:pPr algn="l"/>
            <a:r>
              <a:rPr lang="en-US" sz="1400" dirty="0"/>
              <a:t>The resource in Alma</a:t>
            </a:r>
          </a:p>
        </p:txBody>
      </p:sp>
      <p:sp>
        <p:nvSpPr>
          <p:cNvPr id="18" name="TextBox 17">
            <a:extLst>
              <a:ext uri="{FF2B5EF4-FFF2-40B4-BE49-F238E27FC236}">
                <a16:creationId xmlns:a16="http://schemas.microsoft.com/office/drawing/2014/main" id="{6150117C-F47D-636E-D24F-EE744427B8FD}"/>
              </a:ext>
            </a:extLst>
          </p:cNvPr>
          <p:cNvSpPr txBox="1"/>
          <p:nvPr/>
        </p:nvSpPr>
        <p:spPr>
          <a:xfrm>
            <a:off x="6968397" y="5536771"/>
            <a:ext cx="1800404" cy="341320"/>
          </a:xfrm>
          <a:prstGeom prst="rect">
            <a:avLst/>
          </a:prstGeom>
          <a:solidFill>
            <a:srgbClr val="FFFF00"/>
          </a:solidFill>
          <a:ln>
            <a:solidFill>
              <a:schemeClr val="tx1"/>
            </a:solidFill>
          </a:ln>
        </p:spPr>
        <p:txBody>
          <a:bodyPr wrap="square" rtlCol="0">
            <a:noAutofit/>
          </a:bodyPr>
          <a:lstStyle/>
          <a:p>
            <a:pPr algn="l"/>
            <a:r>
              <a:rPr lang="en-US" sz="1400" dirty="0"/>
              <a:t>The resource in CDI</a:t>
            </a:r>
          </a:p>
        </p:txBody>
      </p:sp>
    </p:spTree>
    <p:extLst>
      <p:ext uri="{BB962C8B-B14F-4D97-AF65-F5344CB8AC3E}">
        <p14:creationId xmlns:p14="http://schemas.microsoft.com/office/powerpoint/2010/main" val="3545889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Introduction</a:t>
            </a:r>
            <a:endParaRPr lang="en-NL" dirty="0"/>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708599"/>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Note that when we search for title contains exact phrase “Review of Gloria Steinem: Her Passions, Politics, and Mystique” and “Expand My Results” is </a:t>
            </a:r>
            <a:r>
              <a:rPr lang="en-US" b="1" dirty="0"/>
              <a:t>not</a:t>
            </a:r>
            <a:r>
              <a:rPr lang="en-US" dirty="0"/>
              <a:t> checked this is the URL:</a:t>
            </a:r>
          </a:p>
        </p:txBody>
      </p:sp>
      <p:sp>
        <p:nvSpPr>
          <p:cNvPr id="2" name="TextBox 1">
            <a:extLst>
              <a:ext uri="{FF2B5EF4-FFF2-40B4-BE49-F238E27FC236}">
                <a16:creationId xmlns:a16="http://schemas.microsoft.com/office/drawing/2014/main" id="{6EF52CF3-EC61-1C79-F9EB-9D14D63036C5}"/>
              </a:ext>
            </a:extLst>
          </p:cNvPr>
          <p:cNvSpPr txBox="1"/>
          <p:nvPr/>
        </p:nvSpPr>
        <p:spPr>
          <a:xfrm>
            <a:off x="365688" y="2178981"/>
            <a:ext cx="11421604" cy="1224304"/>
          </a:xfrm>
          <a:prstGeom prst="rect">
            <a:avLst/>
          </a:prstGeom>
          <a:noFill/>
          <a:ln>
            <a:solidFill>
              <a:schemeClr val="tx1"/>
            </a:solidFill>
          </a:ln>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dirty="0"/>
              <a:t>https://exldeveu00.primo.exlibrisgroup.com/nde/search?query=title,exact,Review%20of%20Gloria%20Steinem:%20Her%20Passions%E2%94%80%20Politics%E2%94%80%20and%20Mystique&amp;tab=CentralIndex&amp;search_scope=CentralIndex&amp;mode=advanced&amp;searchInFulltext=false&amp;vid=EXLDEV1_INST:Alma_NDE&amp;lang=en </a:t>
            </a:r>
            <a:endParaRPr lang="en-US" dirty="0">
              <a:highlight>
                <a:srgbClr val="FFFF00"/>
              </a:highlight>
            </a:endParaRPr>
          </a:p>
        </p:txBody>
      </p:sp>
      <p:sp>
        <p:nvSpPr>
          <p:cNvPr id="3" name="TextBox 2">
            <a:extLst>
              <a:ext uri="{FF2B5EF4-FFF2-40B4-BE49-F238E27FC236}">
                <a16:creationId xmlns:a16="http://schemas.microsoft.com/office/drawing/2014/main" id="{A7EC3D7C-3101-CD1A-A3B1-2185C36C7762}"/>
              </a:ext>
            </a:extLst>
          </p:cNvPr>
          <p:cNvSpPr txBox="1"/>
          <p:nvPr/>
        </p:nvSpPr>
        <p:spPr>
          <a:xfrm>
            <a:off x="361974" y="3703565"/>
            <a:ext cx="11421604" cy="708599"/>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Note that when we search for “Happy 90th Birthday, Gloria Steinem” and then from the “no results” clicked “Expand My Results” this is the URL:</a:t>
            </a:r>
          </a:p>
        </p:txBody>
      </p:sp>
      <p:sp>
        <p:nvSpPr>
          <p:cNvPr id="6" name="TextBox 5">
            <a:extLst>
              <a:ext uri="{FF2B5EF4-FFF2-40B4-BE49-F238E27FC236}">
                <a16:creationId xmlns:a16="http://schemas.microsoft.com/office/drawing/2014/main" id="{B555692D-33E6-1790-C61C-0216E1DDF590}"/>
              </a:ext>
            </a:extLst>
          </p:cNvPr>
          <p:cNvSpPr txBox="1"/>
          <p:nvPr/>
        </p:nvSpPr>
        <p:spPr>
          <a:xfrm>
            <a:off x="361974" y="4751194"/>
            <a:ext cx="11421604" cy="1224304"/>
          </a:xfrm>
          <a:prstGeom prst="rect">
            <a:avLst/>
          </a:prstGeom>
          <a:ln>
            <a:solidFill>
              <a:schemeClr val="tx1"/>
            </a:solidFill>
          </a:ln>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dirty="0"/>
              <a:t>https://exldeveu00.primo.exlibrisgroup.com/nde/search?query=title,exact,Review%20of%20Gloria%20Steinem:%20Her%20Passions%E2%94%80%20Politics%E2%94%80%20and%20Mystique&amp;tab=CentralIndex&amp;search_scope=CentralIndex&amp;mode=advanced&amp;searchInFulltext=false</a:t>
            </a:r>
            <a:r>
              <a:rPr lang="en-US" dirty="0">
                <a:highlight>
                  <a:srgbClr val="FFFF00"/>
                </a:highlight>
              </a:rPr>
              <a:t>&amp;pcAvailability=true</a:t>
            </a:r>
            <a:r>
              <a:rPr lang="en-US" dirty="0"/>
              <a:t>&amp;vid=EXLDEV1_INST:Alma_NDE&amp;lang=en</a:t>
            </a:r>
            <a:endParaRPr lang="en-US" dirty="0">
              <a:highlight>
                <a:srgbClr val="FFFF00"/>
              </a:highlight>
            </a:endParaRPr>
          </a:p>
        </p:txBody>
      </p:sp>
    </p:spTree>
    <p:extLst>
      <p:ext uri="{BB962C8B-B14F-4D97-AF65-F5344CB8AC3E}">
        <p14:creationId xmlns:p14="http://schemas.microsoft.com/office/powerpoint/2010/main" val="2663703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Introduction</a:t>
            </a:r>
            <a:endParaRPr lang="en-NL" dirty="0"/>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179026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We will now see how we can by default make Primo VE behave as if the “Expand My Results” is always checked.</a:t>
            </a:r>
          </a:p>
          <a:p>
            <a:r>
              <a:rPr lang="en-US" dirty="0"/>
              <a:t>The short description of how this can be done is: Uncheck “Filter By Availability” and clicked “Save” in the relevant search profile.</a:t>
            </a:r>
          </a:p>
          <a:p>
            <a:r>
              <a:rPr lang="en-US" dirty="0"/>
              <a:t>The full in-depth description is in the following slides.</a:t>
            </a:r>
          </a:p>
        </p:txBody>
      </p:sp>
    </p:spTree>
    <p:extLst>
      <p:ext uri="{BB962C8B-B14F-4D97-AF65-F5344CB8AC3E}">
        <p14:creationId xmlns:p14="http://schemas.microsoft.com/office/powerpoint/2010/main" val="19821657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C92C1-AAE8-CA21-A744-E929DC6831D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850C094D-5DB2-15A2-0984-866FF2E27E9A}"/>
              </a:ext>
            </a:extLst>
          </p:cNvPr>
          <p:cNvSpPr>
            <a:spLocks noGrp="1"/>
          </p:cNvSpPr>
          <p:nvPr>
            <p:ph type="body" sz="quarter" idx="16"/>
          </p:nvPr>
        </p:nvSpPr>
        <p:spPr/>
        <p:txBody>
          <a:bodyPr/>
          <a:lstStyle/>
          <a:p>
            <a:r>
              <a:rPr lang="en-US" sz="3600" dirty="0"/>
              <a:t>The configuration</a:t>
            </a:r>
            <a:endParaRPr lang="en-NL" sz="3600" dirty="0"/>
          </a:p>
        </p:txBody>
      </p:sp>
      <p:pic>
        <p:nvPicPr>
          <p:cNvPr id="17" name="Graphic 16">
            <a:extLst>
              <a:ext uri="{FF2B5EF4-FFF2-40B4-BE49-F238E27FC236}">
                <a16:creationId xmlns:a16="http://schemas.microsoft.com/office/drawing/2014/main" id="{6A35439E-0E14-1F12-F3B0-1681EAF598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50689" y="6371284"/>
            <a:ext cx="990449" cy="297804"/>
          </a:xfrm>
          <a:prstGeom prst="rect">
            <a:avLst/>
          </a:prstGeom>
        </p:spPr>
      </p:pic>
    </p:spTree>
    <p:extLst>
      <p:ext uri="{BB962C8B-B14F-4D97-AF65-F5344CB8AC3E}">
        <p14:creationId xmlns:p14="http://schemas.microsoft.com/office/powerpoint/2010/main" val="1162924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The configuration</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17</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3"/>
            <a:ext cx="11450673" cy="2149058"/>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41331"/>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We have been searching in view EXLDEV1_INST:Alma_NDE using search profile </a:t>
            </a:r>
            <a:r>
              <a:rPr lang="en-US" dirty="0" err="1"/>
              <a:t>CentralIndex</a:t>
            </a:r>
            <a:r>
              <a:rPr lang="en-US" dirty="0"/>
              <a:t>   </a:t>
            </a:r>
          </a:p>
        </p:txBody>
      </p:sp>
      <p:sp>
        <p:nvSpPr>
          <p:cNvPr id="5" name="TextBox 4">
            <a:extLst>
              <a:ext uri="{FF2B5EF4-FFF2-40B4-BE49-F238E27FC236}">
                <a16:creationId xmlns:a16="http://schemas.microsoft.com/office/drawing/2014/main" id="{1C636A01-0DB2-A073-7551-5BD9EA900559}"/>
              </a:ext>
            </a:extLst>
          </p:cNvPr>
          <p:cNvSpPr txBox="1"/>
          <p:nvPr/>
        </p:nvSpPr>
        <p:spPr>
          <a:xfrm>
            <a:off x="365688" y="1808887"/>
            <a:ext cx="11421604" cy="1200329"/>
          </a:xfrm>
          <a:prstGeom prst="rect">
            <a:avLst/>
          </a:prstGeom>
          <a:solidFill>
            <a:schemeClr val="bg1"/>
          </a:solidFill>
          <a:ln>
            <a:solidFill>
              <a:schemeClr val="tx1"/>
            </a:solidFill>
          </a:ln>
        </p:spPr>
        <p:txBody>
          <a:bodyPr wrap="square">
            <a:spAutoFit/>
          </a:bodyPr>
          <a:lstStyle/>
          <a:p>
            <a:pPr marL="0" indent="0">
              <a:buNone/>
            </a:pPr>
            <a:r>
              <a:rPr lang="en-US" dirty="0"/>
              <a:t>https://exldeveu00.primo.exlibrisgroup.com/nde/search?query=title,exact,Review%20of%20Gloria%20Steinem:%20Her%20Passions%E2%94%80%20Politics%E2%94%80%20and%20Mystique&amp;tab=CentralIndex&amp;search_scope=</a:t>
            </a:r>
            <a:r>
              <a:rPr lang="en-US" dirty="0">
                <a:highlight>
                  <a:srgbClr val="FFFF00"/>
                </a:highlight>
              </a:rPr>
              <a:t>CentralIndex</a:t>
            </a:r>
            <a:r>
              <a:rPr lang="en-US" dirty="0"/>
              <a:t>&amp;mode=advanced&amp;searchInFulltext=false&amp;vid=</a:t>
            </a:r>
            <a:r>
              <a:rPr lang="en-US" dirty="0">
                <a:highlight>
                  <a:srgbClr val="FFFF00"/>
                </a:highlight>
              </a:rPr>
              <a:t>EXLDEV1_INST:Alma_NDE</a:t>
            </a:r>
            <a:r>
              <a:rPr lang="en-US" dirty="0"/>
              <a:t>&amp;lang=en </a:t>
            </a:r>
            <a:endParaRPr lang="en-US" dirty="0">
              <a:highlight>
                <a:srgbClr val="FFFF00"/>
              </a:highlight>
            </a:endParaRPr>
          </a:p>
        </p:txBody>
      </p:sp>
      <p:pic>
        <p:nvPicPr>
          <p:cNvPr id="11" name="Picture 10">
            <a:extLst>
              <a:ext uri="{FF2B5EF4-FFF2-40B4-BE49-F238E27FC236}">
                <a16:creationId xmlns:a16="http://schemas.microsoft.com/office/drawing/2014/main" id="{DD11969D-8F51-47F8-D932-05DF235C94DC}"/>
              </a:ext>
            </a:extLst>
          </p:cNvPr>
          <p:cNvPicPr>
            <a:picLocks noChangeAspect="1"/>
          </p:cNvPicPr>
          <p:nvPr/>
        </p:nvPicPr>
        <p:blipFill>
          <a:blip r:embed="rId3"/>
          <a:stretch>
            <a:fillRect/>
          </a:stretch>
        </p:blipFill>
        <p:spPr>
          <a:xfrm>
            <a:off x="365913" y="3277383"/>
            <a:ext cx="11460174" cy="2429214"/>
          </a:xfrm>
          <a:prstGeom prst="rect">
            <a:avLst/>
          </a:prstGeom>
          <a:ln>
            <a:solidFill>
              <a:schemeClr val="tx1"/>
            </a:solidFill>
          </a:ln>
        </p:spPr>
      </p:pic>
    </p:spTree>
    <p:extLst>
      <p:ext uri="{BB962C8B-B14F-4D97-AF65-F5344CB8AC3E}">
        <p14:creationId xmlns:p14="http://schemas.microsoft.com/office/powerpoint/2010/main" val="262480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0CC9B0-F384-83A2-FC31-063CA06F3AB5}"/>
              </a:ext>
            </a:extLst>
          </p:cNvPr>
          <p:cNvPicPr>
            <a:picLocks noChangeAspect="1"/>
          </p:cNvPicPr>
          <p:nvPr/>
        </p:nvPicPr>
        <p:blipFill>
          <a:blip r:embed="rId2"/>
          <a:stretch>
            <a:fillRect/>
          </a:stretch>
        </p:blipFill>
        <p:spPr>
          <a:xfrm>
            <a:off x="0" y="1868480"/>
            <a:ext cx="12192000" cy="3944000"/>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The configuration</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18</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641692"/>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We will access the views at “Discovery &gt; Display Configuration &gt; Configure Views” and edit the view EXLDEV1_INST:Alma_NDE </a:t>
            </a:r>
          </a:p>
          <a:p>
            <a:endParaRPr lang="en-US" dirty="0"/>
          </a:p>
        </p:txBody>
      </p:sp>
      <p:sp>
        <p:nvSpPr>
          <p:cNvPr id="6" name="Rectangle 5">
            <a:extLst>
              <a:ext uri="{FF2B5EF4-FFF2-40B4-BE49-F238E27FC236}">
                <a16:creationId xmlns:a16="http://schemas.microsoft.com/office/drawing/2014/main" id="{94FFDBF3-A483-9EC7-5D4B-609C25BFA4E1}"/>
              </a:ext>
            </a:extLst>
          </p:cNvPr>
          <p:cNvSpPr/>
          <p:nvPr/>
        </p:nvSpPr>
        <p:spPr>
          <a:xfrm>
            <a:off x="684188" y="3548597"/>
            <a:ext cx="1480689" cy="356839"/>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3" name="Rectangle 12">
            <a:extLst>
              <a:ext uri="{FF2B5EF4-FFF2-40B4-BE49-F238E27FC236}">
                <a16:creationId xmlns:a16="http://schemas.microsoft.com/office/drawing/2014/main" id="{769AB39B-BB0D-0DEF-D0B9-BFF12C2BE26B}"/>
              </a:ext>
            </a:extLst>
          </p:cNvPr>
          <p:cNvSpPr/>
          <p:nvPr/>
        </p:nvSpPr>
        <p:spPr>
          <a:xfrm>
            <a:off x="10627780" y="3905436"/>
            <a:ext cx="473707" cy="356839"/>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39233536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29AC13-8CDB-F1B6-5C60-FEAC9676B7DE}"/>
              </a:ext>
            </a:extLst>
          </p:cNvPr>
          <p:cNvPicPr>
            <a:picLocks noChangeAspect="1"/>
          </p:cNvPicPr>
          <p:nvPr/>
        </p:nvPicPr>
        <p:blipFill>
          <a:blip r:embed="rId3"/>
          <a:stretch>
            <a:fillRect/>
          </a:stretch>
        </p:blipFill>
        <p:spPr>
          <a:xfrm>
            <a:off x="0" y="2112455"/>
            <a:ext cx="12192000" cy="2633089"/>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The configuration</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19</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641692"/>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In the “Search Profile Slots” tab we see that “CDI” (code “</a:t>
            </a:r>
            <a:r>
              <a:rPr lang="en-US" dirty="0" err="1"/>
              <a:t>CentralIndex</a:t>
            </a:r>
            <a:r>
              <a:rPr lang="en-US" dirty="0"/>
              <a:t>”) includes search profile “</a:t>
            </a:r>
            <a:r>
              <a:rPr lang="en-US" dirty="0" err="1"/>
              <a:t>CentralIndex</a:t>
            </a:r>
            <a:r>
              <a:rPr lang="en-US" dirty="0"/>
              <a:t>”  </a:t>
            </a:r>
          </a:p>
          <a:p>
            <a:endParaRPr lang="en-US" dirty="0"/>
          </a:p>
        </p:txBody>
      </p:sp>
      <p:sp>
        <p:nvSpPr>
          <p:cNvPr id="6" name="Rectangle 5">
            <a:extLst>
              <a:ext uri="{FF2B5EF4-FFF2-40B4-BE49-F238E27FC236}">
                <a16:creationId xmlns:a16="http://schemas.microsoft.com/office/drawing/2014/main" id="{94FFDBF3-A483-9EC7-5D4B-609C25BFA4E1}"/>
              </a:ext>
            </a:extLst>
          </p:cNvPr>
          <p:cNvSpPr/>
          <p:nvPr/>
        </p:nvSpPr>
        <p:spPr>
          <a:xfrm>
            <a:off x="2650852" y="4390321"/>
            <a:ext cx="1340449" cy="352884"/>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5" name="Rectangle 4">
            <a:extLst>
              <a:ext uri="{FF2B5EF4-FFF2-40B4-BE49-F238E27FC236}">
                <a16:creationId xmlns:a16="http://schemas.microsoft.com/office/drawing/2014/main" id="{430DCFBB-C9A4-A140-B11E-36B351ECE3D0}"/>
              </a:ext>
            </a:extLst>
          </p:cNvPr>
          <p:cNvSpPr/>
          <p:nvPr/>
        </p:nvSpPr>
        <p:spPr>
          <a:xfrm>
            <a:off x="1659231" y="2592162"/>
            <a:ext cx="1228936" cy="342839"/>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1" name="Rectangle 10">
            <a:extLst>
              <a:ext uri="{FF2B5EF4-FFF2-40B4-BE49-F238E27FC236}">
                <a16:creationId xmlns:a16="http://schemas.microsoft.com/office/drawing/2014/main" id="{E2C6828A-91AE-87C8-86F4-85E65E196D91}"/>
              </a:ext>
            </a:extLst>
          </p:cNvPr>
          <p:cNvSpPr/>
          <p:nvPr/>
        </p:nvSpPr>
        <p:spPr>
          <a:xfrm>
            <a:off x="6746602" y="4394131"/>
            <a:ext cx="1340449" cy="352884"/>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3215587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8A748-A46F-93EE-07D5-AC03F8A2EF3A}"/>
            </a:ext>
          </a:extLst>
        </p:cNvPr>
        <p:cNvGrpSpPr/>
        <p:nvPr/>
      </p:nvGrpSpPr>
      <p:grpSpPr>
        <a:xfrm>
          <a:off x="0" y="0"/>
          <a:ext cx="0" cy="0"/>
          <a:chOff x="0" y="0"/>
          <a:chExt cx="0" cy="0"/>
        </a:xfrm>
      </p:grpSpPr>
      <p:sp>
        <p:nvSpPr>
          <p:cNvPr id="83" name="Text Placeholder 82">
            <a:extLst>
              <a:ext uri="{FF2B5EF4-FFF2-40B4-BE49-F238E27FC236}">
                <a16:creationId xmlns:a16="http://schemas.microsoft.com/office/drawing/2014/main" id="{F0294359-3E2F-0A3C-A52E-656D77D04D91}"/>
              </a:ext>
            </a:extLst>
          </p:cNvPr>
          <p:cNvSpPr>
            <a:spLocks noGrp="1"/>
          </p:cNvSpPr>
          <p:nvPr>
            <p:ph type="body" sz="quarter" idx="21"/>
          </p:nvPr>
        </p:nvSpPr>
        <p:spPr/>
        <p:txBody>
          <a:bodyPr/>
          <a:lstStyle/>
          <a:p>
            <a:r>
              <a:rPr lang="en-IN"/>
              <a:t>Agenda</a:t>
            </a:r>
          </a:p>
        </p:txBody>
      </p:sp>
      <p:sp>
        <p:nvSpPr>
          <p:cNvPr id="2" name="Text Placeholder 4">
            <a:extLst>
              <a:ext uri="{FF2B5EF4-FFF2-40B4-BE49-F238E27FC236}">
                <a16:creationId xmlns:a16="http://schemas.microsoft.com/office/drawing/2014/main" id="{E49D7228-C46C-B8B4-351E-042E5C34BC7A}"/>
              </a:ext>
            </a:extLst>
          </p:cNvPr>
          <p:cNvSpPr txBox="1">
            <a:spLocks/>
          </p:cNvSpPr>
          <p:nvPr/>
        </p:nvSpPr>
        <p:spPr>
          <a:xfrm>
            <a:off x="4484729" y="325120"/>
            <a:ext cx="7521969" cy="5770880"/>
          </a:xfrm>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L" dirty="0"/>
              <a:t>Introduction</a:t>
            </a:r>
            <a:endParaRPr lang="en-US" dirty="0"/>
          </a:p>
          <a:p>
            <a:r>
              <a:rPr lang="en-US" dirty="0"/>
              <a:t>The configuration</a:t>
            </a:r>
          </a:p>
          <a:p>
            <a:r>
              <a:rPr lang="en-US" dirty="0"/>
              <a:t>The new results after changing the configuration</a:t>
            </a:r>
          </a:p>
        </p:txBody>
      </p:sp>
    </p:spTree>
    <p:extLst>
      <p:ext uri="{BB962C8B-B14F-4D97-AF65-F5344CB8AC3E}">
        <p14:creationId xmlns:p14="http://schemas.microsoft.com/office/powerpoint/2010/main" val="3114946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9B9A75-55CA-50EE-0084-B771DE9BAD92}"/>
              </a:ext>
            </a:extLst>
          </p:cNvPr>
          <p:cNvPicPr>
            <a:picLocks noChangeAspect="1"/>
          </p:cNvPicPr>
          <p:nvPr/>
        </p:nvPicPr>
        <p:blipFill>
          <a:blip r:embed="rId2"/>
          <a:stretch>
            <a:fillRect/>
          </a:stretch>
        </p:blipFill>
        <p:spPr>
          <a:xfrm>
            <a:off x="0" y="1720516"/>
            <a:ext cx="12192000" cy="3416968"/>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The configuration</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20</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3"/>
            <a:ext cx="11450673" cy="589164"/>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641692"/>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We will edit the Search Profile Slot</a:t>
            </a:r>
          </a:p>
          <a:p>
            <a:endParaRPr lang="en-US" dirty="0"/>
          </a:p>
        </p:txBody>
      </p:sp>
      <p:sp>
        <p:nvSpPr>
          <p:cNvPr id="6" name="Rectangle 5">
            <a:extLst>
              <a:ext uri="{FF2B5EF4-FFF2-40B4-BE49-F238E27FC236}">
                <a16:creationId xmlns:a16="http://schemas.microsoft.com/office/drawing/2014/main" id="{94FFDBF3-A483-9EC7-5D4B-609C25BFA4E1}"/>
              </a:ext>
            </a:extLst>
          </p:cNvPr>
          <p:cNvSpPr/>
          <p:nvPr/>
        </p:nvSpPr>
        <p:spPr>
          <a:xfrm>
            <a:off x="2616561" y="4028756"/>
            <a:ext cx="1340449" cy="361145"/>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3" name="Rectangle 12">
            <a:extLst>
              <a:ext uri="{FF2B5EF4-FFF2-40B4-BE49-F238E27FC236}">
                <a16:creationId xmlns:a16="http://schemas.microsoft.com/office/drawing/2014/main" id="{769AB39B-BB0D-0DEF-D0B9-BFF12C2BE26B}"/>
              </a:ext>
            </a:extLst>
          </p:cNvPr>
          <p:cNvSpPr/>
          <p:nvPr/>
        </p:nvSpPr>
        <p:spPr>
          <a:xfrm>
            <a:off x="10570241" y="4389901"/>
            <a:ext cx="457199" cy="319706"/>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5" name="Rectangle 4">
            <a:extLst>
              <a:ext uri="{FF2B5EF4-FFF2-40B4-BE49-F238E27FC236}">
                <a16:creationId xmlns:a16="http://schemas.microsoft.com/office/drawing/2014/main" id="{430DCFBB-C9A4-A140-B11E-36B351ECE3D0}"/>
              </a:ext>
            </a:extLst>
          </p:cNvPr>
          <p:cNvSpPr/>
          <p:nvPr/>
        </p:nvSpPr>
        <p:spPr>
          <a:xfrm>
            <a:off x="1613473" y="2241384"/>
            <a:ext cx="1228936" cy="342839"/>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3097210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F231B3-13B8-B81F-579E-9B7B4B672B08}"/>
              </a:ext>
            </a:extLst>
          </p:cNvPr>
          <p:cNvPicPr>
            <a:picLocks noChangeAspect="1"/>
          </p:cNvPicPr>
          <p:nvPr/>
        </p:nvPicPr>
        <p:blipFill>
          <a:blip r:embed="rId2"/>
          <a:stretch>
            <a:fillRect/>
          </a:stretch>
        </p:blipFill>
        <p:spPr>
          <a:xfrm>
            <a:off x="0" y="1634873"/>
            <a:ext cx="12192000" cy="3588254"/>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The configuration</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21</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641692"/>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Now we will view “</a:t>
            </a:r>
            <a:r>
              <a:rPr lang="en-US" dirty="0" err="1"/>
              <a:t>CentralIndex</a:t>
            </a:r>
            <a:r>
              <a:rPr lang="en-US" dirty="0"/>
              <a:t>”</a:t>
            </a:r>
          </a:p>
          <a:p>
            <a:endParaRPr lang="en-US" dirty="0"/>
          </a:p>
        </p:txBody>
      </p:sp>
      <p:sp>
        <p:nvSpPr>
          <p:cNvPr id="6" name="Rectangle 5">
            <a:extLst>
              <a:ext uri="{FF2B5EF4-FFF2-40B4-BE49-F238E27FC236}">
                <a16:creationId xmlns:a16="http://schemas.microsoft.com/office/drawing/2014/main" id="{94FFDBF3-A483-9EC7-5D4B-609C25BFA4E1}"/>
              </a:ext>
            </a:extLst>
          </p:cNvPr>
          <p:cNvSpPr/>
          <p:nvPr/>
        </p:nvSpPr>
        <p:spPr>
          <a:xfrm>
            <a:off x="1174952" y="4470354"/>
            <a:ext cx="983610" cy="408306"/>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3" name="Rectangle 12">
            <a:extLst>
              <a:ext uri="{FF2B5EF4-FFF2-40B4-BE49-F238E27FC236}">
                <a16:creationId xmlns:a16="http://schemas.microsoft.com/office/drawing/2014/main" id="{769AB39B-BB0D-0DEF-D0B9-BFF12C2BE26B}"/>
              </a:ext>
            </a:extLst>
          </p:cNvPr>
          <p:cNvSpPr/>
          <p:nvPr/>
        </p:nvSpPr>
        <p:spPr>
          <a:xfrm>
            <a:off x="10615961" y="4839630"/>
            <a:ext cx="457199" cy="319706"/>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1998320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83B131-4706-6962-0988-4ED8FEC1D71F}"/>
              </a:ext>
            </a:extLst>
          </p:cNvPr>
          <p:cNvPicPr>
            <a:picLocks noChangeAspect="1"/>
          </p:cNvPicPr>
          <p:nvPr/>
        </p:nvPicPr>
        <p:blipFill>
          <a:blip r:embed="rId2"/>
          <a:stretch>
            <a:fillRect/>
          </a:stretch>
        </p:blipFill>
        <p:spPr>
          <a:xfrm>
            <a:off x="0" y="1915782"/>
            <a:ext cx="12192000" cy="3186455"/>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The configuration</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22</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641692"/>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We see that search profile code “</a:t>
            </a:r>
            <a:r>
              <a:rPr lang="en-US" dirty="0" err="1"/>
              <a:t>CentralIndex</a:t>
            </a:r>
            <a:r>
              <a:rPr lang="en-US" dirty="0"/>
              <a:t>” display name “Articles and more” includes scope code “</a:t>
            </a:r>
            <a:r>
              <a:rPr lang="en-US" dirty="0" err="1"/>
              <a:t>CentralIndex</a:t>
            </a:r>
            <a:r>
              <a:rPr lang="en-US" dirty="0"/>
              <a:t>” name “Central Index”</a:t>
            </a:r>
          </a:p>
          <a:p>
            <a:endParaRPr lang="en-US" dirty="0"/>
          </a:p>
        </p:txBody>
      </p:sp>
      <p:sp>
        <p:nvSpPr>
          <p:cNvPr id="11" name="Rectangle 10">
            <a:extLst>
              <a:ext uri="{FF2B5EF4-FFF2-40B4-BE49-F238E27FC236}">
                <a16:creationId xmlns:a16="http://schemas.microsoft.com/office/drawing/2014/main" id="{90AFEDCC-FF83-3692-5A97-FFC8E505CBCD}"/>
              </a:ext>
            </a:extLst>
          </p:cNvPr>
          <p:cNvSpPr/>
          <p:nvPr/>
        </p:nvSpPr>
        <p:spPr>
          <a:xfrm>
            <a:off x="1174151" y="2701788"/>
            <a:ext cx="7672669" cy="407171"/>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2" name="Rectangle 11">
            <a:extLst>
              <a:ext uri="{FF2B5EF4-FFF2-40B4-BE49-F238E27FC236}">
                <a16:creationId xmlns:a16="http://schemas.microsoft.com/office/drawing/2014/main" id="{D68DB8F7-441E-6D47-442F-702C651F8095}"/>
              </a:ext>
            </a:extLst>
          </p:cNvPr>
          <p:cNvSpPr/>
          <p:nvPr/>
        </p:nvSpPr>
        <p:spPr>
          <a:xfrm>
            <a:off x="481940" y="4574998"/>
            <a:ext cx="1724050" cy="40717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5" name="TextBox 14">
            <a:extLst>
              <a:ext uri="{FF2B5EF4-FFF2-40B4-BE49-F238E27FC236}">
                <a16:creationId xmlns:a16="http://schemas.microsoft.com/office/drawing/2014/main" id="{CE26B500-BB85-8340-E42E-CED6C81FADA3}"/>
              </a:ext>
            </a:extLst>
          </p:cNvPr>
          <p:cNvSpPr txBox="1"/>
          <p:nvPr/>
        </p:nvSpPr>
        <p:spPr>
          <a:xfrm>
            <a:off x="6091024" y="5387111"/>
            <a:ext cx="3910226" cy="679073"/>
          </a:xfrm>
          <a:prstGeom prst="rect">
            <a:avLst/>
          </a:prstGeom>
          <a:solidFill>
            <a:srgbClr val="FFFF00"/>
          </a:solidFill>
          <a:ln>
            <a:solidFill>
              <a:schemeClr val="tx1"/>
            </a:solidFill>
          </a:ln>
        </p:spPr>
        <p:txBody>
          <a:bodyPr wrap="square" rtlCol="0">
            <a:noAutofit/>
          </a:bodyPr>
          <a:lstStyle/>
          <a:p>
            <a:r>
              <a:rPr lang="en-US" sz="1400" dirty="0"/>
              <a:t>This cannot be checked and unchecked from here.  It needs to be edited at “Discovery &gt; Search Configuration &gt; Search Profiles”</a:t>
            </a:r>
          </a:p>
          <a:p>
            <a:pPr algn="l"/>
            <a:endParaRPr lang="en-US" sz="1400" dirty="0"/>
          </a:p>
        </p:txBody>
      </p:sp>
      <p:sp>
        <p:nvSpPr>
          <p:cNvPr id="16" name="TextBox 15">
            <a:extLst>
              <a:ext uri="{FF2B5EF4-FFF2-40B4-BE49-F238E27FC236}">
                <a16:creationId xmlns:a16="http://schemas.microsoft.com/office/drawing/2014/main" id="{9400256E-7281-0AFD-C0F8-1942361C45FB}"/>
              </a:ext>
            </a:extLst>
          </p:cNvPr>
          <p:cNvSpPr txBox="1"/>
          <p:nvPr/>
        </p:nvSpPr>
        <p:spPr>
          <a:xfrm>
            <a:off x="619864" y="5390921"/>
            <a:ext cx="5097780" cy="679073"/>
          </a:xfrm>
          <a:prstGeom prst="rect">
            <a:avLst/>
          </a:prstGeom>
          <a:solidFill>
            <a:srgbClr val="FFFF00"/>
          </a:solidFill>
          <a:ln>
            <a:solidFill>
              <a:schemeClr val="tx1"/>
            </a:solidFill>
          </a:ln>
        </p:spPr>
        <p:txBody>
          <a:bodyPr wrap="square" rtlCol="0">
            <a:noAutofit/>
          </a:bodyPr>
          <a:lstStyle/>
          <a:p>
            <a:pPr algn="l"/>
            <a:r>
              <a:rPr lang="en-US" sz="1400" dirty="0"/>
              <a:t>Filter by availability is checked.  This means “Expand my results” will by default be unchecked (which means it filters only by resources available to the institution). </a:t>
            </a:r>
          </a:p>
        </p:txBody>
      </p:sp>
      <p:cxnSp>
        <p:nvCxnSpPr>
          <p:cNvPr id="18" name="Straight Arrow Connector 17">
            <a:extLst>
              <a:ext uri="{FF2B5EF4-FFF2-40B4-BE49-F238E27FC236}">
                <a16:creationId xmlns:a16="http://schemas.microsoft.com/office/drawing/2014/main" id="{71576850-7FD6-5BB5-5C2B-73D27FD8F1A2}"/>
              </a:ext>
            </a:extLst>
          </p:cNvPr>
          <p:cNvCxnSpPr/>
          <p:nvPr/>
        </p:nvCxnSpPr>
        <p:spPr>
          <a:xfrm flipV="1">
            <a:off x="4011930" y="4846320"/>
            <a:ext cx="560070" cy="54460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002130E-2999-BE7D-0FEC-80E1BF5B113E}"/>
              </a:ext>
            </a:extLst>
          </p:cNvPr>
          <p:cNvCxnSpPr>
            <a:cxnSpLocks/>
          </p:cNvCxnSpPr>
          <p:nvPr/>
        </p:nvCxnSpPr>
        <p:spPr>
          <a:xfrm flipH="1" flipV="1">
            <a:off x="4758690" y="4869827"/>
            <a:ext cx="1345086" cy="5172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3332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78D81F-112D-415E-76F3-027CEC40639B}"/>
              </a:ext>
            </a:extLst>
          </p:cNvPr>
          <p:cNvPicPr>
            <a:picLocks noChangeAspect="1"/>
          </p:cNvPicPr>
          <p:nvPr/>
        </p:nvPicPr>
        <p:blipFill>
          <a:blip r:embed="rId2"/>
          <a:stretch>
            <a:fillRect/>
          </a:stretch>
        </p:blipFill>
        <p:spPr>
          <a:xfrm>
            <a:off x="0" y="2512216"/>
            <a:ext cx="12192000" cy="3836137"/>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The configuration</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23</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1"/>
            <a:ext cx="11421604" cy="1143497"/>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Now that we know that search profile code “</a:t>
            </a:r>
            <a:r>
              <a:rPr lang="en-US" dirty="0" err="1"/>
              <a:t>CentralIndex</a:t>
            </a:r>
            <a:r>
              <a:rPr lang="en-US" dirty="0"/>
              <a:t>” display name “Articles and more” includes scope code “</a:t>
            </a:r>
            <a:r>
              <a:rPr lang="en-US" dirty="0" err="1"/>
              <a:t>CentralIndex</a:t>
            </a:r>
            <a:r>
              <a:rPr lang="en-US" dirty="0"/>
              <a:t>” name “Central Index” we will edit the search profile code “</a:t>
            </a:r>
            <a:r>
              <a:rPr lang="en-US" dirty="0" err="1"/>
              <a:t>CentralIndex</a:t>
            </a:r>
            <a:r>
              <a:rPr lang="en-US" dirty="0"/>
              <a:t>” display name “Articles and more” to have “Expand My results” be the default.</a:t>
            </a:r>
          </a:p>
          <a:p>
            <a:r>
              <a:rPr lang="en-US" dirty="0"/>
              <a:t> This can be done at “Discovery &gt; Search Configuration &gt; Search Profiles”</a:t>
            </a:r>
          </a:p>
          <a:p>
            <a:endParaRPr lang="en-US" dirty="0"/>
          </a:p>
        </p:txBody>
      </p:sp>
      <p:sp>
        <p:nvSpPr>
          <p:cNvPr id="14" name="Rectangle 13">
            <a:extLst>
              <a:ext uri="{FF2B5EF4-FFF2-40B4-BE49-F238E27FC236}">
                <a16:creationId xmlns:a16="http://schemas.microsoft.com/office/drawing/2014/main" id="{5FD4DCAE-FBC6-124D-60B0-3CAD8CFDB911}"/>
              </a:ext>
            </a:extLst>
          </p:cNvPr>
          <p:cNvSpPr/>
          <p:nvPr/>
        </p:nvSpPr>
        <p:spPr>
          <a:xfrm>
            <a:off x="655341" y="5174746"/>
            <a:ext cx="1072819" cy="423746"/>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5" name="Rectangle 14">
            <a:extLst>
              <a:ext uri="{FF2B5EF4-FFF2-40B4-BE49-F238E27FC236}">
                <a16:creationId xmlns:a16="http://schemas.microsoft.com/office/drawing/2014/main" id="{C66AF356-A0C5-1CCD-5CA9-56FED8709B57}"/>
              </a:ext>
            </a:extLst>
          </p:cNvPr>
          <p:cNvSpPr/>
          <p:nvPr/>
        </p:nvSpPr>
        <p:spPr>
          <a:xfrm>
            <a:off x="10644396" y="5884217"/>
            <a:ext cx="479503" cy="250406"/>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3871588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86C60C-7B65-7641-9034-47F1A1EF7E8F}"/>
              </a:ext>
            </a:extLst>
          </p:cNvPr>
          <p:cNvPicPr>
            <a:picLocks noChangeAspect="1"/>
          </p:cNvPicPr>
          <p:nvPr/>
        </p:nvPicPr>
        <p:blipFill>
          <a:blip r:embed="rId2"/>
          <a:stretch>
            <a:fillRect/>
          </a:stretch>
        </p:blipFill>
        <p:spPr>
          <a:xfrm>
            <a:off x="0" y="2536871"/>
            <a:ext cx="12192000" cy="3155858"/>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The configuration</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24</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1"/>
            <a:ext cx="11421604" cy="1143497"/>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We see the “Filter By Availability” is checked for “Central Index”.  </a:t>
            </a:r>
          </a:p>
          <a:p>
            <a:r>
              <a:rPr lang="en-US" dirty="0"/>
              <a:t>This means that by default  “Expand My Results” will not be checked.</a:t>
            </a:r>
          </a:p>
          <a:p>
            <a:r>
              <a:rPr lang="en-US" dirty="0"/>
              <a:t>This is the current setup.</a:t>
            </a:r>
          </a:p>
          <a:p>
            <a:endParaRPr lang="en-US" dirty="0"/>
          </a:p>
        </p:txBody>
      </p:sp>
      <p:sp>
        <p:nvSpPr>
          <p:cNvPr id="14" name="Rectangle 13">
            <a:extLst>
              <a:ext uri="{FF2B5EF4-FFF2-40B4-BE49-F238E27FC236}">
                <a16:creationId xmlns:a16="http://schemas.microsoft.com/office/drawing/2014/main" id="{5FD4DCAE-FBC6-124D-60B0-3CAD8CFDB911}"/>
              </a:ext>
            </a:extLst>
          </p:cNvPr>
          <p:cNvSpPr/>
          <p:nvPr/>
        </p:nvSpPr>
        <p:spPr>
          <a:xfrm>
            <a:off x="365688" y="5163012"/>
            <a:ext cx="1072819" cy="423746"/>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5" name="Rectangle 14">
            <a:extLst>
              <a:ext uri="{FF2B5EF4-FFF2-40B4-BE49-F238E27FC236}">
                <a16:creationId xmlns:a16="http://schemas.microsoft.com/office/drawing/2014/main" id="{C66AF356-A0C5-1CCD-5CA9-56FED8709B57}"/>
              </a:ext>
            </a:extLst>
          </p:cNvPr>
          <p:cNvSpPr/>
          <p:nvPr/>
        </p:nvSpPr>
        <p:spPr>
          <a:xfrm>
            <a:off x="4307944" y="5163011"/>
            <a:ext cx="1407056" cy="423746"/>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28809885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2F4F63-45BE-569A-92AD-A41F122CB254}"/>
              </a:ext>
            </a:extLst>
          </p:cNvPr>
          <p:cNvPicPr>
            <a:picLocks noChangeAspect="1"/>
          </p:cNvPicPr>
          <p:nvPr/>
        </p:nvPicPr>
        <p:blipFill>
          <a:blip r:embed="rId2"/>
          <a:stretch>
            <a:fillRect/>
          </a:stretch>
        </p:blipFill>
        <p:spPr>
          <a:xfrm>
            <a:off x="-6978" y="2117090"/>
            <a:ext cx="12192000" cy="3215207"/>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The configuration</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25</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1"/>
            <a:ext cx="11421604" cy="1143497"/>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We have now unchecked “Filter By Availability” and clicked “Save”.</a:t>
            </a:r>
          </a:p>
          <a:p>
            <a:r>
              <a:rPr lang="en-US" b="1" dirty="0"/>
              <a:t>Therefore “Expand My Results” will be checked by default in the Primo VE search profile</a:t>
            </a:r>
          </a:p>
        </p:txBody>
      </p:sp>
      <p:sp>
        <p:nvSpPr>
          <p:cNvPr id="14" name="Rectangle 13">
            <a:extLst>
              <a:ext uri="{FF2B5EF4-FFF2-40B4-BE49-F238E27FC236}">
                <a16:creationId xmlns:a16="http://schemas.microsoft.com/office/drawing/2014/main" id="{5FD4DCAE-FBC6-124D-60B0-3CAD8CFDB911}"/>
              </a:ext>
            </a:extLst>
          </p:cNvPr>
          <p:cNvSpPr/>
          <p:nvPr/>
        </p:nvSpPr>
        <p:spPr>
          <a:xfrm>
            <a:off x="11721047" y="2210994"/>
            <a:ext cx="466501" cy="372464"/>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5" name="Rectangle 14">
            <a:extLst>
              <a:ext uri="{FF2B5EF4-FFF2-40B4-BE49-F238E27FC236}">
                <a16:creationId xmlns:a16="http://schemas.microsoft.com/office/drawing/2014/main" id="{C66AF356-A0C5-1CCD-5CA9-56FED8709B57}"/>
              </a:ext>
            </a:extLst>
          </p:cNvPr>
          <p:cNvSpPr/>
          <p:nvPr/>
        </p:nvSpPr>
        <p:spPr>
          <a:xfrm>
            <a:off x="4316270" y="4800600"/>
            <a:ext cx="1364440" cy="440263"/>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17579202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D06CE-A544-9370-F1A1-FAE567D9B948}"/>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19EBA58A-7C41-F376-5748-F6A6D7B2ECEC}"/>
              </a:ext>
            </a:extLst>
          </p:cNvPr>
          <p:cNvSpPr>
            <a:spLocks noGrp="1"/>
          </p:cNvSpPr>
          <p:nvPr>
            <p:ph type="body" sz="quarter" idx="16"/>
          </p:nvPr>
        </p:nvSpPr>
        <p:spPr/>
        <p:txBody>
          <a:bodyPr/>
          <a:lstStyle/>
          <a:p>
            <a:r>
              <a:rPr lang="en-US" sz="3600" dirty="0"/>
              <a:t>The new results after changing the configuration</a:t>
            </a:r>
          </a:p>
        </p:txBody>
      </p:sp>
      <p:pic>
        <p:nvPicPr>
          <p:cNvPr id="17" name="Graphic 16">
            <a:extLst>
              <a:ext uri="{FF2B5EF4-FFF2-40B4-BE49-F238E27FC236}">
                <a16:creationId xmlns:a16="http://schemas.microsoft.com/office/drawing/2014/main" id="{B3C5C13D-C66B-49FF-EEE1-A593BBF127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50689" y="6371284"/>
            <a:ext cx="990449" cy="297804"/>
          </a:xfrm>
          <a:prstGeom prst="rect">
            <a:avLst/>
          </a:prstGeom>
        </p:spPr>
      </p:pic>
    </p:spTree>
    <p:extLst>
      <p:ext uri="{BB962C8B-B14F-4D97-AF65-F5344CB8AC3E}">
        <p14:creationId xmlns:p14="http://schemas.microsoft.com/office/powerpoint/2010/main" val="32654887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44051E-249B-D371-4B44-07AC2C1CD00C}"/>
              </a:ext>
            </a:extLst>
          </p:cNvPr>
          <p:cNvPicPr>
            <a:picLocks noChangeAspect="1"/>
          </p:cNvPicPr>
          <p:nvPr/>
        </p:nvPicPr>
        <p:blipFill>
          <a:blip r:embed="rId2"/>
          <a:stretch>
            <a:fillRect/>
          </a:stretch>
        </p:blipFill>
        <p:spPr>
          <a:xfrm>
            <a:off x="0" y="2482685"/>
            <a:ext cx="12192000" cy="3820454"/>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The new results after changing the configuration</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27</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1030540"/>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Now if we again search in the search profile CDI for citation title contains exact phrase “Review of Gloria Steinem: Her Passions, Politics, and Mystique”  we do find the citation in CDI (because by default “Expand My Results” is checked and we do not see the option on the screen).  Previously we found this citation only after manually activating “Expand My results” on the search results screen.</a:t>
            </a:r>
          </a:p>
        </p:txBody>
      </p:sp>
      <p:sp>
        <p:nvSpPr>
          <p:cNvPr id="4" name="TextBox 3">
            <a:extLst>
              <a:ext uri="{FF2B5EF4-FFF2-40B4-BE49-F238E27FC236}">
                <a16:creationId xmlns:a16="http://schemas.microsoft.com/office/drawing/2014/main" id="{42C4222B-97F3-F31D-EBF7-AA1B053F3AEA}"/>
              </a:ext>
            </a:extLst>
          </p:cNvPr>
          <p:cNvSpPr txBox="1"/>
          <p:nvPr/>
        </p:nvSpPr>
        <p:spPr>
          <a:xfrm>
            <a:off x="4689016" y="5453858"/>
            <a:ext cx="3986354" cy="545579"/>
          </a:xfrm>
          <a:prstGeom prst="rect">
            <a:avLst/>
          </a:prstGeom>
          <a:solidFill>
            <a:srgbClr val="FFFF00"/>
          </a:solidFill>
          <a:ln>
            <a:solidFill>
              <a:schemeClr val="accent2"/>
            </a:solidFill>
          </a:ln>
        </p:spPr>
        <p:txBody>
          <a:bodyPr wrap="square" rtlCol="0">
            <a:noAutofit/>
          </a:bodyPr>
          <a:lstStyle/>
          <a:p>
            <a:pPr algn="l"/>
            <a:r>
              <a:rPr lang="en-US" sz="1400" dirty="0"/>
              <a:t>There is no “Expand My Results” option.  Primo is behaving as if it is there and checked.</a:t>
            </a:r>
          </a:p>
        </p:txBody>
      </p:sp>
    </p:spTree>
    <p:extLst>
      <p:ext uri="{BB962C8B-B14F-4D97-AF65-F5344CB8AC3E}">
        <p14:creationId xmlns:p14="http://schemas.microsoft.com/office/powerpoint/2010/main" val="29582767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8371B4-3764-C3E2-C00D-34E713C19936}"/>
              </a:ext>
            </a:extLst>
          </p:cNvPr>
          <p:cNvSpPr>
            <a:spLocks noGrp="1"/>
          </p:cNvSpPr>
          <p:nvPr>
            <p:ph type="body" sz="quarter" idx="16"/>
          </p:nvPr>
        </p:nvSpPr>
        <p:spPr/>
        <p:txBody>
          <a:bodyPr/>
          <a:lstStyle/>
          <a:p>
            <a:r>
              <a:rPr lang="en-US"/>
              <a:t>Thank You</a:t>
            </a:r>
          </a:p>
        </p:txBody>
      </p:sp>
      <p:sp>
        <p:nvSpPr>
          <p:cNvPr id="3" name="Text Placeholder 2">
            <a:extLst>
              <a:ext uri="{FF2B5EF4-FFF2-40B4-BE49-F238E27FC236}">
                <a16:creationId xmlns:a16="http://schemas.microsoft.com/office/drawing/2014/main" id="{7933B34A-884F-56BA-4FCB-3C21D0F1794F}"/>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030A9F17-407C-C393-8CD0-E1AB3817F1A5}"/>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90581028-6574-F81E-E45A-88B0A38C5253}"/>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865992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57DBC-C09C-7723-1737-2C85E1EC4B2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11AE2848-79FA-4BA4-235F-C050D4983D65}"/>
              </a:ext>
            </a:extLst>
          </p:cNvPr>
          <p:cNvSpPr>
            <a:spLocks noGrp="1"/>
          </p:cNvSpPr>
          <p:nvPr>
            <p:ph type="body" sz="quarter" idx="16"/>
          </p:nvPr>
        </p:nvSpPr>
        <p:spPr/>
        <p:txBody>
          <a:bodyPr/>
          <a:lstStyle/>
          <a:p>
            <a:r>
              <a:rPr lang="en-US" sz="3600" dirty="0"/>
              <a:t>Introduction</a:t>
            </a:r>
            <a:endParaRPr lang="en-NL" sz="3600" dirty="0"/>
          </a:p>
        </p:txBody>
      </p:sp>
      <p:pic>
        <p:nvPicPr>
          <p:cNvPr id="17" name="Graphic 16">
            <a:extLst>
              <a:ext uri="{FF2B5EF4-FFF2-40B4-BE49-F238E27FC236}">
                <a16:creationId xmlns:a16="http://schemas.microsoft.com/office/drawing/2014/main" id="{ED42B996-4E3E-EA73-612A-BF80DE9889F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50689" y="6371284"/>
            <a:ext cx="990449" cy="297804"/>
          </a:xfrm>
          <a:prstGeom prst="rect">
            <a:avLst/>
          </a:prstGeom>
        </p:spPr>
      </p:pic>
    </p:spTree>
    <p:extLst>
      <p:ext uri="{BB962C8B-B14F-4D97-AF65-F5344CB8AC3E}">
        <p14:creationId xmlns:p14="http://schemas.microsoft.com/office/powerpoint/2010/main" val="2436352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Introduction</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800" dirty="0"/>
              <a:t>When searching Primo VE  </a:t>
            </a:r>
            <a:r>
              <a:rPr lang="en-US" sz="1800" dirty="0">
                <a:highlight>
                  <a:srgbClr val="FFFF00"/>
                </a:highlight>
              </a:rPr>
              <a:t>without</a:t>
            </a:r>
            <a:r>
              <a:rPr lang="en-US" sz="1800" dirty="0"/>
              <a:t> using “Expand My Results” the end user will retrieve only those citations from CDI which are in a resource which has been activated by the library and includes coverage of when the citation was published (and the resource was published to the Central Discovery Index).</a:t>
            </a:r>
          </a:p>
          <a:p>
            <a:r>
              <a:rPr lang="en-US" sz="1800" dirty="0"/>
              <a:t>When searching Primo VE </a:t>
            </a:r>
            <a:r>
              <a:rPr lang="en-US" sz="1800" dirty="0">
                <a:highlight>
                  <a:srgbClr val="FFFF00"/>
                </a:highlight>
              </a:rPr>
              <a:t>with</a:t>
            </a:r>
            <a:r>
              <a:rPr lang="en-US" sz="1800" dirty="0"/>
              <a:t> using “Expand My Results” the end user will retrieve all citations from CDI regardless of whether or not they are in a resource which has been activated by the library and includes coverage of when the citation was published (and regardless of whether or not the resource was published to the Central Discovery Index).</a:t>
            </a:r>
          </a:p>
          <a:p>
            <a:endParaRPr lang="en-US" dirty="0" err="1"/>
          </a:p>
        </p:txBody>
      </p:sp>
    </p:spTree>
    <p:extLst>
      <p:ext uri="{BB962C8B-B14F-4D97-AF65-F5344CB8AC3E}">
        <p14:creationId xmlns:p14="http://schemas.microsoft.com/office/powerpoint/2010/main" val="2361624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3FA0718-068C-AFF8-246B-BEA8D3990F51}"/>
              </a:ext>
            </a:extLst>
          </p:cNvPr>
          <p:cNvPicPr>
            <a:picLocks noChangeAspect="1"/>
          </p:cNvPicPr>
          <p:nvPr/>
        </p:nvPicPr>
        <p:blipFill>
          <a:blip r:embed="rId2"/>
          <a:stretch>
            <a:fillRect/>
          </a:stretch>
        </p:blipFill>
        <p:spPr>
          <a:xfrm>
            <a:off x="284939" y="2055225"/>
            <a:ext cx="11622122" cy="3867690"/>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Introduction</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1354121"/>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953926"/>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it-IT" dirty="0"/>
              <a:t>For </a:t>
            </a:r>
            <a:r>
              <a:rPr lang="en-US" dirty="0"/>
              <a:t>example, here we have searched in a search profile which includes CDI for citation title contains exact phrase “Review of Gloria Steinem: Her Passions, Politics, and Mystique”</a:t>
            </a:r>
          </a:p>
          <a:p>
            <a:pPr marL="0" indent="0">
              <a:buNone/>
            </a:pPr>
            <a:endParaRPr lang="en-US" dirty="0" err="1"/>
          </a:p>
        </p:txBody>
      </p:sp>
      <p:sp>
        <p:nvSpPr>
          <p:cNvPr id="4" name="Rectangle 3">
            <a:extLst>
              <a:ext uri="{FF2B5EF4-FFF2-40B4-BE49-F238E27FC236}">
                <a16:creationId xmlns:a16="http://schemas.microsoft.com/office/drawing/2014/main" id="{31D408EC-F14E-3BC8-DF7C-6AF21183B55F}"/>
              </a:ext>
            </a:extLst>
          </p:cNvPr>
          <p:cNvSpPr/>
          <p:nvPr/>
        </p:nvSpPr>
        <p:spPr>
          <a:xfrm>
            <a:off x="365688" y="3509247"/>
            <a:ext cx="5994410" cy="275069"/>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6" name="Rectangle 5">
            <a:extLst>
              <a:ext uri="{FF2B5EF4-FFF2-40B4-BE49-F238E27FC236}">
                <a16:creationId xmlns:a16="http://schemas.microsoft.com/office/drawing/2014/main" id="{75B5CFCF-972B-B830-69A7-ED1E72C4EF1D}"/>
              </a:ext>
            </a:extLst>
          </p:cNvPr>
          <p:cNvSpPr/>
          <p:nvPr/>
        </p:nvSpPr>
        <p:spPr>
          <a:xfrm>
            <a:off x="365688" y="2954600"/>
            <a:ext cx="1304693" cy="275069"/>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9" name="Rectangle 18">
            <a:extLst>
              <a:ext uri="{FF2B5EF4-FFF2-40B4-BE49-F238E27FC236}">
                <a16:creationId xmlns:a16="http://schemas.microsoft.com/office/drawing/2014/main" id="{70F240C3-2F81-5F62-DAAE-A0B4E11F3A6C}"/>
              </a:ext>
            </a:extLst>
          </p:cNvPr>
          <p:cNvSpPr/>
          <p:nvPr/>
        </p:nvSpPr>
        <p:spPr>
          <a:xfrm>
            <a:off x="11075670" y="5451579"/>
            <a:ext cx="711622" cy="377721"/>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2090970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ADEDD-2331-AC99-C044-B2F94BEAFBB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F5A2118-D2CA-375D-7CF6-C410271AE9E5}"/>
              </a:ext>
            </a:extLst>
          </p:cNvPr>
          <p:cNvPicPr>
            <a:picLocks noChangeAspect="1"/>
          </p:cNvPicPr>
          <p:nvPr/>
        </p:nvPicPr>
        <p:blipFill>
          <a:blip r:embed="rId2"/>
          <a:stretch>
            <a:fillRect/>
          </a:stretch>
        </p:blipFill>
        <p:spPr>
          <a:xfrm>
            <a:off x="1027535" y="2044672"/>
            <a:ext cx="10097909" cy="2353003"/>
          </a:xfrm>
          <a:prstGeom prst="rect">
            <a:avLst/>
          </a:prstGeom>
          <a:ln>
            <a:solidFill>
              <a:schemeClr val="tx1"/>
            </a:solidFill>
          </a:ln>
        </p:spPr>
      </p:pic>
      <p:sp>
        <p:nvSpPr>
          <p:cNvPr id="10" name="Title 9">
            <a:extLst>
              <a:ext uri="{FF2B5EF4-FFF2-40B4-BE49-F238E27FC236}">
                <a16:creationId xmlns:a16="http://schemas.microsoft.com/office/drawing/2014/main" id="{C8B82128-F829-31B7-006D-BD9735078AB5}"/>
              </a:ext>
            </a:extLst>
          </p:cNvPr>
          <p:cNvSpPr>
            <a:spLocks noGrp="1"/>
          </p:cNvSpPr>
          <p:nvPr>
            <p:ph type="title"/>
          </p:nvPr>
        </p:nvSpPr>
        <p:spPr/>
        <p:txBody>
          <a:bodyPr/>
          <a:lstStyle/>
          <a:p>
            <a:r>
              <a:rPr lang="en-US" dirty="0"/>
              <a:t>Introduction</a:t>
            </a:r>
            <a:endParaRPr lang="en-NL" dirty="0"/>
          </a:p>
        </p:txBody>
      </p:sp>
      <p:sp>
        <p:nvSpPr>
          <p:cNvPr id="9" name="Slide Number Placeholder 5">
            <a:extLst>
              <a:ext uri="{FF2B5EF4-FFF2-40B4-BE49-F238E27FC236}">
                <a16:creationId xmlns:a16="http://schemas.microsoft.com/office/drawing/2014/main" id="{8D68D4D6-698E-B8F7-D529-9F4AAB136323}"/>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a:t>
            </a:fld>
            <a:endParaRPr lang="en-GB"/>
          </a:p>
        </p:txBody>
      </p:sp>
      <p:sp>
        <p:nvSpPr>
          <p:cNvPr id="7" name="TextBox 6">
            <a:extLst>
              <a:ext uri="{FF2B5EF4-FFF2-40B4-BE49-F238E27FC236}">
                <a16:creationId xmlns:a16="http://schemas.microsoft.com/office/drawing/2014/main" id="{4C5FA506-2116-299D-2902-35D4826A6DA0}"/>
              </a:ext>
            </a:extLst>
          </p:cNvPr>
          <p:cNvSpPr txBox="1"/>
          <p:nvPr/>
        </p:nvSpPr>
        <p:spPr>
          <a:xfrm>
            <a:off x="365688" y="1131352"/>
            <a:ext cx="11450673" cy="1354121"/>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CE1522D9-E35E-5333-07EF-7F121785727F}"/>
              </a:ext>
            </a:extLst>
          </p:cNvPr>
          <p:cNvSpPr txBox="1"/>
          <p:nvPr/>
        </p:nvSpPr>
        <p:spPr>
          <a:xfrm>
            <a:off x="365688" y="1131352"/>
            <a:ext cx="11421604" cy="953926"/>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We do </a:t>
            </a:r>
            <a:r>
              <a:rPr lang="en-US" b="1" dirty="0"/>
              <a:t>not</a:t>
            </a:r>
            <a:r>
              <a:rPr lang="en-US" dirty="0"/>
              <a:t> check “Expand My Results” and we do </a:t>
            </a:r>
            <a:r>
              <a:rPr lang="en-US" b="1" dirty="0"/>
              <a:t>not</a:t>
            </a:r>
            <a:r>
              <a:rPr lang="en-US" dirty="0"/>
              <a:t> find the citation</a:t>
            </a:r>
          </a:p>
          <a:p>
            <a:endParaRPr lang="en-US" dirty="0" err="1"/>
          </a:p>
        </p:txBody>
      </p:sp>
      <p:sp>
        <p:nvSpPr>
          <p:cNvPr id="4" name="Rectangle 3">
            <a:extLst>
              <a:ext uri="{FF2B5EF4-FFF2-40B4-BE49-F238E27FC236}">
                <a16:creationId xmlns:a16="http://schemas.microsoft.com/office/drawing/2014/main" id="{38D3F63A-E0E2-C2E2-7329-20038751BC7A}"/>
              </a:ext>
            </a:extLst>
          </p:cNvPr>
          <p:cNvSpPr/>
          <p:nvPr/>
        </p:nvSpPr>
        <p:spPr>
          <a:xfrm>
            <a:off x="1211580" y="2132886"/>
            <a:ext cx="5091368" cy="387147"/>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6" name="Rectangle 5">
            <a:extLst>
              <a:ext uri="{FF2B5EF4-FFF2-40B4-BE49-F238E27FC236}">
                <a16:creationId xmlns:a16="http://schemas.microsoft.com/office/drawing/2014/main" id="{9053E691-08CD-29A3-039F-645761075404}"/>
              </a:ext>
            </a:extLst>
          </p:cNvPr>
          <p:cNvSpPr/>
          <p:nvPr/>
        </p:nvSpPr>
        <p:spPr>
          <a:xfrm>
            <a:off x="1451052" y="3261612"/>
            <a:ext cx="1395018" cy="334778"/>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2" name="TextBox 11">
            <a:extLst>
              <a:ext uri="{FF2B5EF4-FFF2-40B4-BE49-F238E27FC236}">
                <a16:creationId xmlns:a16="http://schemas.microsoft.com/office/drawing/2014/main" id="{86E0B6D4-59E4-63B4-0660-AAD4DA6DC82B}"/>
              </a:ext>
            </a:extLst>
          </p:cNvPr>
          <p:cNvSpPr txBox="1"/>
          <p:nvPr/>
        </p:nvSpPr>
        <p:spPr>
          <a:xfrm>
            <a:off x="2685999" y="4488191"/>
            <a:ext cx="2926131" cy="312410"/>
          </a:xfrm>
          <a:prstGeom prst="rect">
            <a:avLst/>
          </a:prstGeom>
          <a:solidFill>
            <a:srgbClr val="FFFF00"/>
          </a:solidFill>
          <a:ln>
            <a:solidFill>
              <a:schemeClr val="accent2"/>
            </a:solidFill>
          </a:ln>
        </p:spPr>
        <p:txBody>
          <a:bodyPr wrap="square" rtlCol="0">
            <a:noAutofit/>
          </a:bodyPr>
          <a:lstStyle/>
          <a:p>
            <a:pPr algn="l"/>
            <a:r>
              <a:rPr lang="en-US" sz="1400" dirty="0"/>
              <a:t>“Expand My Results” is </a:t>
            </a:r>
            <a:r>
              <a:rPr lang="en-US" sz="1400" b="1" dirty="0"/>
              <a:t>not</a:t>
            </a:r>
            <a:r>
              <a:rPr lang="en-US" sz="1400" dirty="0"/>
              <a:t> active</a:t>
            </a:r>
          </a:p>
        </p:txBody>
      </p:sp>
      <p:cxnSp>
        <p:nvCxnSpPr>
          <p:cNvPr id="14" name="Straight Arrow Connector 13">
            <a:extLst>
              <a:ext uri="{FF2B5EF4-FFF2-40B4-BE49-F238E27FC236}">
                <a16:creationId xmlns:a16="http://schemas.microsoft.com/office/drawing/2014/main" id="{98B93FCD-ED6C-E913-C016-5C182DF92AEA}"/>
              </a:ext>
            </a:extLst>
          </p:cNvPr>
          <p:cNvCxnSpPr>
            <a:cxnSpLocks/>
          </p:cNvCxnSpPr>
          <p:nvPr/>
        </p:nvCxnSpPr>
        <p:spPr>
          <a:xfrm flipH="1" flipV="1">
            <a:off x="2846070" y="3596389"/>
            <a:ext cx="1001519" cy="84889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60628E6-541C-3C46-3AEA-8C3E2CC3FBB5}"/>
              </a:ext>
            </a:extLst>
          </p:cNvPr>
          <p:cNvSpPr txBox="1"/>
          <p:nvPr/>
        </p:nvSpPr>
        <p:spPr>
          <a:xfrm>
            <a:off x="365688" y="4948411"/>
            <a:ext cx="4983552" cy="778238"/>
          </a:xfrm>
          <a:prstGeom prst="rect">
            <a:avLst/>
          </a:prstGeom>
          <a:solidFill>
            <a:srgbClr val="FFFF00"/>
          </a:solidFill>
          <a:ln>
            <a:solidFill>
              <a:schemeClr val="tx1"/>
            </a:solidFill>
          </a:ln>
        </p:spPr>
        <p:txBody>
          <a:bodyPr wrap="square" rtlCol="0">
            <a:noAutofit/>
          </a:bodyPr>
          <a:lstStyle/>
          <a:p>
            <a:r>
              <a:rPr lang="en-US" sz="1400" dirty="0"/>
              <a:t>By the way the reason these facets appear by default here is because in the view configuration in the “Brief Results” tab we checked the box “Show Filters Panel By Default”</a:t>
            </a:r>
          </a:p>
        </p:txBody>
      </p:sp>
      <p:sp>
        <p:nvSpPr>
          <p:cNvPr id="5" name="Rectangle 4">
            <a:extLst>
              <a:ext uri="{FF2B5EF4-FFF2-40B4-BE49-F238E27FC236}">
                <a16:creationId xmlns:a16="http://schemas.microsoft.com/office/drawing/2014/main" id="{4E574764-E6DA-33A7-ACCB-DA36F2E6E98E}"/>
              </a:ext>
            </a:extLst>
          </p:cNvPr>
          <p:cNvSpPr/>
          <p:nvPr/>
        </p:nvSpPr>
        <p:spPr>
          <a:xfrm>
            <a:off x="6302948" y="3874770"/>
            <a:ext cx="1503742" cy="29718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534800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31147-C1C4-3637-F625-3B923A3E5AC9}"/>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1D680350-9080-54BD-B294-19AD1167DB31}"/>
              </a:ext>
            </a:extLst>
          </p:cNvPr>
          <p:cNvPicPr>
            <a:picLocks noChangeAspect="1"/>
          </p:cNvPicPr>
          <p:nvPr/>
        </p:nvPicPr>
        <p:blipFill>
          <a:blip r:embed="rId2"/>
          <a:stretch>
            <a:fillRect/>
          </a:stretch>
        </p:blipFill>
        <p:spPr>
          <a:xfrm>
            <a:off x="1075167" y="1665625"/>
            <a:ext cx="10002646" cy="4258269"/>
          </a:xfrm>
          <a:prstGeom prst="rect">
            <a:avLst/>
          </a:prstGeom>
          <a:ln>
            <a:solidFill>
              <a:schemeClr val="tx1"/>
            </a:solidFill>
          </a:ln>
        </p:spPr>
      </p:pic>
      <p:sp>
        <p:nvSpPr>
          <p:cNvPr id="10" name="Title 9">
            <a:extLst>
              <a:ext uri="{FF2B5EF4-FFF2-40B4-BE49-F238E27FC236}">
                <a16:creationId xmlns:a16="http://schemas.microsoft.com/office/drawing/2014/main" id="{EF6042F5-5671-06C1-24F1-95A3AA778756}"/>
              </a:ext>
            </a:extLst>
          </p:cNvPr>
          <p:cNvSpPr>
            <a:spLocks noGrp="1"/>
          </p:cNvSpPr>
          <p:nvPr>
            <p:ph type="title"/>
          </p:nvPr>
        </p:nvSpPr>
        <p:spPr/>
        <p:txBody>
          <a:bodyPr/>
          <a:lstStyle/>
          <a:p>
            <a:r>
              <a:rPr lang="en-US" dirty="0"/>
              <a:t>Introduction</a:t>
            </a:r>
            <a:endParaRPr lang="en-NL" dirty="0"/>
          </a:p>
        </p:txBody>
      </p:sp>
      <p:sp>
        <p:nvSpPr>
          <p:cNvPr id="9" name="Slide Number Placeholder 5">
            <a:extLst>
              <a:ext uri="{FF2B5EF4-FFF2-40B4-BE49-F238E27FC236}">
                <a16:creationId xmlns:a16="http://schemas.microsoft.com/office/drawing/2014/main" id="{5644E8AB-4D42-7DC3-AE2E-0D85A30CAB8C}"/>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a:t>
            </a:fld>
            <a:endParaRPr lang="en-GB"/>
          </a:p>
        </p:txBody>
      </p:sp>
      <p:sp>
        <p:nvSpPr>
          <p:cNvPr id="7" name="TextBox 6">
            <a:extLst>
              <a:ext uri="{FF2B5EF4-FFF2-40B4-BE49-F238E27FC236}">
                <a16:creationId xmlns:a16="http://schemas.microsoft.com/office/drawing/2014/main" id="{C77AB664-5DBE-6E0B-B3D6-A4174472369C}"/>
              </a:ext>
            </a:extLst>
          </p:cNvPr>
          <p:cNvSpPr txBox="1"/>
          <p:nvPr/>
        </p:nvSpPr>
        <p:spPr>
          <a:xfrm>
            <a:off x="365688" y="1131352"/>
            <a:ext cx="11450673" cy="1354121"/>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711DAF1C-6124-E1DA-5BBF-F48E91C11150}"/>
              </a:ext>
            </a:extLst>
          </p:cNvPr>
          <p:cNvSpPr txBox="1"/>
          <p:nvPr/>
        </p:nvSpPr>
        <p:spPr>
          <a:xfrm>
            <a:off x="365688" y="1131352"/>
            <a:ext cx="11421604" cy="953926"/>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We </a:t>
            </a:r>
            <a:r>
              <a:rPr lang="en-US" b="1" dirty="0"/>
              <a:t>do</a:t>
            </a:r>
            <a:r>
              <a:rPr lang="en-US" dirty="0"/>
              <a:t> check “Expand My Results” and we </a:t>
            </a:r>
            <a:r>
              <a:rPr lang="en-US" b="1" dirty="0"/>
              <a:t>do</a:t>
            </a:r>
            <a:r>
              <a:rPr lang="en-US" dirty="0"/>
              <a:t> find the citation</a:t>
            </a:r>
          </a:p>
          <a:p>
            <a:endParaRPr lang="en-US" dirty="0" err="1"/>
          </a:p>
        </p:txBody>
      </p:sp>
      <p:sp>
        <p:nvSpPr>
          <p:cNvPr id="4" name="Rectangle 3">
            <a:extLst>
              <a:ext uri="{FF2B5EF4-FFF2-40B4-BE49-F238E27FC236}">
                <a16:creationId xmlns:a16="http://schemas.microsoft.com/office/drawing/2014/main" id="{4E799ADF-DA6B-9936-BDA3-44D41BEC98C7}"/>
              </a:ext>
            </a:extLst>
          </p:cNvPr>
          <p:cNvSpPr/>
          <p:nvPr/>
        </p:nvSpPr>
        <p:spPr>
          <a:xfrm>
            <a:off x="1211580" y="1778556"/>
            <a:ext cx="5091368" cy="387147"/>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6" name="Rectangle 5">
            <a:extLst>
              <a:ext uri="{FF2B5EF4-FFF2-40B4-BE49-F238E27FC236}">
                <a16:creationId xmlns:a16="http://schemas.microsoft.com/office/drawing/2014/main" id="{E21143F8-2FC6-FB06-336F-AA1B9122F7E1}"/>
              </a:ext>
            </a:extLst>
          </p:cNvPr>
          <p:cNvSpPr/>
          <p:nvPr/>
        </p:nvSpPr>
        <p:spPr>
          <a:xfrm>
            <a:off x="1313892" y="2932700"/>
            <a:ext cx="1783638" cy="31241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2" name="TextBox 11">
            <a:extLst>
              <a:ext uri="{FF2B5EF4-FFF2-40B4-BE49-F238E27FC236}">
                <a16:creationId xmlns:a16="http://schemas.microsoft.com/office/drawing/2014/main" id="{664A3C3F-21A5-ABDF-130E-5F477790147A}"/>
              </a:ext>
            </a:extLst>
          </p:cNvPr>
          <p:cNvSpPr txBox="1"/>
          <p:nvPr/>
        </p:nvSpPr>
        <p:spPr>
          <a:xfrm>
            <a:off x="3292511" y="5611484"/>
            <a:ext cx="2617521" cy="312410"/>
          </a:xfrm>
          <a:prstGeom prst="rect">
            <a:avLst/>
          </a:prstGeom>
          <a:solidFill>
            <a:srgbClr val="FFFF00"/>
          </a:solidFill>
          <a:ln>
            <a:solidFill>
              <a:schemeClr val="accent2"/>
            </a:solidFill>
          </a:ln>
        </p:spPr>
        <p:txBody>
          <a:bodyPr wrap="square" rtlCol="0">
            <a:noAutofit/>
          </a:bodyPr>
          <a:lstStyle/>
          <a:p>
            <a:pPr algn="l"/>
            <a:r>
              <a:rPr lang="en-US" sz="1400" dirty="0"/>
              <a:t>“Expand My Results” </a:t>
            </a:r>
            <a:r>
              <a:rPr lang="en-US" sz="1400" b="1" dirty="0"/>
              <a:t>is</a:t>
            </a:r>
            <a:r>
              <a:rPr lang="en-US" sz="1400" dirty="0"/>
              <a:t> active</a:t>
            </a:r>
          </a:p>
        </p:txBody>
      </p:sp>
      <p:cxnSp>
        <p:nvCxnSpPr>
          <p:cNvPr id="14" name="Straight Arrow Connector 13">
            <a:extLst>
              <a:ext uri="{FF2B5EF4-FFF2-40B4-BE49-F238E27FC236}">
                <a16:creationId xmlns:a16="http://schemas.microsoft.com/office/drawing/2014/main" id="{ACDC0A27-4B8B-64CA-7AA0-7FAEF6523F85}"/>
              </a:ext>
            </a:extLst>
          </p:cNvPr>
          <p:cNvCxnSpPr>
            <a:cxnSpLocks/>
          </p:cNvCxnSpPr>
          <p:nvPr/>
        </p:nvCxnSpPr>
        <p:spPr>
          <a:xfrm flipH="1" flipV="1">
            <a:off x="3097530" y="3245110"/>
            <a:ext cx="331470" cy="236637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602CBC37-60E3-D6E4-9AA3-81F89B037239}"/>
              </a:ext>
            </a:extLst>
          </p:cNvPr>
          <p:cNvSpPr/>
          <p:nvPr/>
        </p:nvSpPr>
        <p:spPr>
          <a:xfrm>
            <a:off x="3726180" y="2575548"/>
            <a:ext cx="875092" cy="312409"/>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7" name="Rectangle 16">
            <a:extLst>
              <a:ext uri="{FF2B5EF4-FFF2-40B4-BE49-F238E27FC236}">
                <a16:creationId xmlns:a16="http://schemas.microsoft.com/office/drawing/2014/main" id="{D74BAFF3-AB40-0E41-E638-734846BB99FD}"/>
              </a:ext>
            </a:extLst>
          </p:cNvPr>
          <p:cNvSpPr/>
          <p:nvPr/>
        </p:nvSpPr>
        <p:spPr>
          <a:xfrm>
            <a:off x="4034790" y="3044969"/>
            <a:ext cx="3623310" cy="925076"/>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2168670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83ECE-CD7B-9351-FBF2-AD63AED7340E}"/>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13C05201-658B-30B3-79A5-B3F7C2CDA353}"/>
              </a:ext>
            </a:extLst>
          </p:cNvPr>
          <p:cNvPicPr>
            <a:picLocks noChangeAspect="1"/>
          </p:cNvPicPr>
          <p:nvPr/>
        </p:nvPicPr>
        <p:blipFill>
          <a:blip r:embed="rId2"/>
          <a:stretch>
            <a:fillRect/>
          </a:stretch>
        </p:blipFill>
        <p:spPr>
          <a:xfrm>
            <a:off x="1075167" y="1234482"/>
            <a:ext cx="10002646" cy="4258269"/>
          </a:xfrm>
          <a:prstGeom prst="rect">
            <a:avLst/>
          </a:prstGeom>
          <a:ln>
            <a:solidFill>
              <a:schemeClr val="tx1"/>
            </a:solidFill>
          </a:ln>
        </p:spPr>
      </p:pic>
      <p:sp>
        <p:nvSpPr>
          <p:cNvPr id="10" name="Title 9">
            <a:extLst>
              <a:ext uri="{FF2B5EF4-FFF2-40B4-BE49-F238E27FC236}">
                <a16:creationId xmlns:a16="http://schemas.microsoft.com/office/drawing/2014/main" id="{589C459F-11FA-B845-DCD2-DCCEF7C404AC}"/>
              </a:ext>
            </a:extLst>
          </p:cNvPr>
          <p:cNvSpPr>
            <a:spLocks noGrp="1"/>
          </p:cNvSpPr>
          <p:nvPr>
            <p:ph type="title"/>
          </p:nvPr>
        </p:nvSpPr>
        <p:spPr/>
        <p:txBody>
          <a:bodyPr/>
          <a:lstStyle/>
          <a:p>
            <a:r>
              <a:rPr lang="en-US" dirty="0"/>
              <a:t>Introduction</a:t>
            </a:r>
            <a:endParaRPr lang="en-NL" dirty="0"/>
          </a:p>
        </p:txBody>
      </p:sp>
      <p:sp>
        <p:nvSpPr>
          <p:cNvPr id="9" name="Slide Number Placeholder 5">
            <a:extLst>
              <a:ext uri="{FF2B5EF4-FFF2-40B4-BE49-F238E27FC236}">
                <a16:creationId xmlns:a16="http://schemas.microsoft.com/office/drawing/2014/main" id="{2EA468E6-839C-825B-8084-FAEE3C889ACD}"/>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8</a:t>
            </a:fld>
            <a:endParaRPr lang="en-GB"/>
          </a:p>
        </p:txBody>
      </p:sp>
      <p:sp>
        <p:nvSpPr>
          <p:cNvPr id="7" name="TextBox 6">
            <a:extLst>
              <a:ext uri="{FF2B5EF4-FFF2-40B4-BE49-F238E27FC236}">
                <a16:creationId xmlns:a16="http://schemas.microsoft.com/office/drawing/2014/main" id="{00E60D07-8495-EF03-0A0A-BE6DFF426AC6}"/>
              </a:ext>
            </a:extLst>
          </p:cNvPr>
          <p:cNvSpPr txBox="1"/>
          <p:nvPr/>
        </p:nvSpPr>
        <p:spPr>
          <a:xfrm>
            <a:off x="365688" y="1131352"/>
            <a:ext cx="11450673" cy="1354121"/>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2" name="Rectangle 1">
            <a:extLst>
              <a:ext uri="{FF2B5EF4-FFF2-40B4-BE49-F238E27FC236}">
                <a16:creationId xmlns:a16="http://schemas.microsoft.com/office/drawing/2014/main" id="{4C449F12-F94D-2797-8B89-6FDE24AD528B}"/>
              </a:ext>
            </a:extLst>
          </p:cNvPr>
          <p:cNvSpPr/>
          <p:nvPr/>
        </p:nvSpPr>
        <p:spPr>
          <a:xfrm>
            <a:off x="4092759" y="3230847"/>
            <a:ext cx="1130751" cy="269475"/>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3" name="Rectangle 2">
            <a:extLst>
              <a:ext uri="{FF2B5EF4-FFF2-40B4-BE49-F238E27FC236}">
                <a16:creationId xmlns:a16="http://schemas.microsoft.com/office/drawing/2014/main" id="{D7CBA415-EDA9-83D6-2B32-3185E1797174}"/>
              </a:ext>
            </a:extLst>
          </p:cNvPr>
          <p:cNvSpPr/>
          <p:nvPr/>
        </p:nvSpPr>
        <p:spPr>
          <a:xfrm>
            <a:off x="4398226" y="3038617"/>
            <a:ext cx="1568234" cy="14719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3" name="TextBox 12">
            <a:extLst>
              <a:ext uri="{FF2B5EF4-FFF2-40B4-BE49-F238E27FC236}">
                <a16:creationId xmlns:a16="http://schemas.microsoft.com/office/drawing/2014/main" id="{290E98C1-31AE-29EB-E6AE-87DB34AFEC05}"/>
              </a:ext>
            </a:extLst>
          </p:cNvPr>
          <p:cNvSpPr txBox="1"/>
          <p:nvPr/>
        </p:nvSpPr>
        <p:spPr>
          <a:xfrm>
            <a:off x="-8359" y="2062976"/>
            <a:ext cx="3323059" cy="1366024"/>
          </a:xfrm>
          <a:prstGeom prst="rect">
            <a:avLst/>
          </a:prstGeom>
          <a:solidFill>
            <a:srgbClr val="FFFF00"/>
          </a:solidFill>
          <a:ln>
            <a:solidFill>
              <a:schemeClr val="accent2"/>
            </a:solidFill>
          </a:ln>
        </p:spPr>
        <p:txBody>
          <a:bodyPr wrap="square" rtlCol="0">
            <a:noAutofit/>
          </a:bodyPr>
          <a:lstStyle/>
          <a:p>
            <a:r>
              <a:rPr lang="en-US" sz="1400" dirty="0"/>
              <a:t>When “Expand My Results” was not checked we did not find this citation because the library does not have electronic resource “Student Resource Center” for the coverage of the publication of the citation</a:t>
            </a:r>
          </a:p>
        </p:txBody>
      </p:sp>
      <p:cxnSp>
        <p:nvCxnSpPr>
          <p:cNvPr id="15" name="Straight Arrow Connector 14">
            <a:extLst>
              <a:ext uri="{FF2B5EF4-FFF2-40B4-BE49-F238E27FC236}">
                <a16:creationId xmlns:a16="http://schemas.microsoft.com/office/drawing/2014/main" id="{3BFAFD3C-7A9A-F3FA-5689-4C9F5402DAC0}"/>
              </a:ext>
            </a:extLst>
          </p:cNvPr>
          <p:cNvCxnSpPr>
            <a:cxnSpLocks/>
            <a:stCxn id="13" idx="3"/>
          </p:cNvCxnSpPr>
          <p:nvPr/>
        </p:nvCxnSpPr>
        <p:spPr>
          <a:xfrm>
            <a:off x="3314700" y="2745988"/>
            <a:ext cx="709479" cy="1922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CECAF32-7D23-FD63-33D5-D2FD59925AC5}"/>
              </a:ext>
            </a:extLst>
          </p:cNvPr>
          <p:cNvSpPr txBox="1"/>
          <p:nvPr/>
        </p:nvSpPr>
        <p:spPr>
          <a:xfrm>
            <a:off x="8241102" y="3267864"/>
            <a:ext cx="3286648" cy="721247"/>
          </a:xfrm>
          <a:prstGeom prst="rect">
            <a:avLst/>
          </a:prstGeom>
          <a:solidFill>
            <a:srgbClr val="FFFF00"/>
          </a:solidFill>
          <a:ln>
            <a:solidFill>
              <a:schemeClr val="accent2"/>
            </a:solidFill>
          </a:ln>
        </p:spPr>
        <p:txBody>
          <a:bodyPr wrap="square" rtlCol="0">
            <a:noAutofit/>
          </a:bodyPr>
          <a:lstStyle/>
          <a:p>
            <a:pPr algn="l"/>
            <a:r>
              <a:rPr lang="en-US" sz="1400" dirty="0"/>
              <a:t>It states “No Online Access” because even though we retrieved this citation the library does not have access to it.</a:t>
            </a:r>
          </a:p>
        </p:txBody>
      </p:sp>
      <p:cxnSp>
        <p:nvCxnSpPr>
          <p:cNvPr id="18" name="Straight Arrow Connector 17">
            <a:extLst>
              <a:ext uri="{FF2B5EF4-FFF2-40B4-BE49-F238E27FC236}">
                <a16:creationId xmlns:a16="http://schemas.microsoft.com/office/drawing/2014/main" id="{F84D6356-4FF5-B099-DAE7-C6775BBA216C}"/>
              </a:ext>
            </a:extLst>
          </p:cNvPr>
          <p:cNvCxnSpPr>
            <a:cxnSpLocks/>
            <a:stCxn id="16" idx="1"/>
          </p:cNvCxnSpPr>
          <p:nvPr/>
        </p:nvCxnSpPr>
        <p:spPr>
          <a:xfrm flipH="1" flipV="1">
            <a:off x="5303520" y="3429000"/>
            <a:ext cx="2937582" cy="1994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7258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4588E9-16F2-0295-A363-BAE2FE34EE89}"/>
              </a:ext>
            </a:extLst>
          </p:cNvPr>
          <p:cNvPicPr>
            <a:picLocks noChangeAspect="1"/>
          </p:cNvPicPr>
          <p:nvPr/>
        </p:nvPicPr>
        <p:blipFill>
          <a:blip r:embed="rId2"/>
          <a:stretch>
            <a:fillRect/>
          </a:stretch>
        </p:blipFill>
        <p:spPr>
          <a:xfrm>
            <a:off x="0" y="1759652"/>
            <a:ext cx="12192000" cy="4093076"/>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Introduction</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9</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831263"/>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The library does  not have electronic resource “Student Resource Center” and therefore the citation from this electronic resource was only found when doing “Expand My Results”</a:t>
            </a:r>
          </a:p>
        </p:txBody>
      </p:sp>
      <p:sp>
        <p:nvSpPr>
          <p:cNvPr id="4" name="Rectangle 3">
            <a:extLst>
              <a:ext uri="{FF2B5EF4-FFF2-40B4-BE49-F238E27FC236}">
                <a16:creationId xmlns:a16="http://schemas.microsoft.com/office/drawing/2014/main" id="{F97D0795-F342-5CA3-DCC9-BD2FA8819CFA}"/>
              </a:ext>
            </a:extLst>
          </p:cNvPr>
          <p:cNvSpPr/>
          <p:nvPr/>
        </p:nvSpPr>
        <p:spPr>
          <a:xfrm>
            <a:off x="336619" y="1759653"/>
            <a:ext cx="2795201" cy="286318"/>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5" name="Rectangle 4">
            <a:extLst>
              <a:ext uri="{FF2B5EF4-FFF2-40B4-BE49-F238E27FC236}">
                <a16:creationId xmlns:a16="http://schemas.microsoft.com/office/drawing/2014/main" id="{8C6ADB1A-B138-339A-84FD-6D41A6CA4742}"/>
              </a:ext>
            </a:extLst>
          </p:cNvPr>
          <p:cNvSpPr/>
          <p:nvPr/>
        </p:nvSpPr>
        <p:spPr>
          <a:xfrm>
            <a:off x="5003780" y="5294332"/>
            <a:ext cx="3945910" cy="649268"/>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356351807"/>
      </p:ext>
    </p:extLst>
  </p:cSld>
  <p:clrMapOvr>
    <a:masterClrMapping/>
  </p:clrMapOvr>
</p:sld>
</file>

<file path=ppt/theme/theme1.xml><?xml version="1.0" encoding="utf-8"?>
<a:theme xmlns:a="http://schemas.openxmlformats.org/drawingml/2006/main" name="Device Layouts - Light">
  <a:themeElements>
    <a:clrScheme name="Custom 4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rgbClr val="FF0000"/>
          </a:solidFill>
        </a:ln>
      </a:spPr>
      <a:bodyPr wrap="square" rtlCol="0" anchor="ctr">
        <a:noAutofit/>
      </a:bodyPr>
      <a:lstStyle>
        <a:defPPr algn="l">
          <a:defRPr>
            <a:ln w="28575">
              <a:noFill/>
            </a:ln>
            <a:solidFill>
              <a:schemeClr val="tx1"/>
            </a:solidFill>
          </a:defRPr>
        </a:defPPr>
      </a:lstStyle>
    </a:spDef>
    <a:lnDef>
      <a:spPr>
        <a:ln w="28575">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7612EC0F-7FD5-42AD-8101-640EEB2471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FF4589A-FC63-42C6-882A-5A5786AA1398}">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970c9ed-be0d-4385-ae12-bba36a1d31bb"/>
    <lcf76f155ced4ddcb4097134ff3c332f xmlns="cec4d0f3-197b-4313-9bcc-a9a9b4711ab2">
      <Terms xmlns="http://schemas.microsoft.com/office/infopath/2007/PartnerControls"/>
    </lcf76f155ced4ddcb4097134ff3c332f>
    <SharedWithUsers xmlns="15b4db40-66c5-4774-a7a4-592c47258125">
      <UserInfo>
        <DisplayName>Inbal Rose Hellmann</DisplayName>
        <AccountId>639</AccountId>
        <AccountType/>
      </UserInfo>
      <UserInfo>
        <DisplayName>Etti Dekel Laor</DisplayName>
        <AccountId>809</AccountId>
        <AccountType/>
      </UserInfo>
      <UserInfo>
        <DisplayName>Lisa Spicko</DisplayName>
        <AccountId>233</AccountId>
        <AccountType/>
      </UserInfo>
    </SharedWithUsers>
    <_ip_UnifiedCompliancePolicyUIAction xmlns="http://schemas.microsoft.com/sharepoint/v3" xsi:nil="true"/>
    <_ip_UnifiedCompliancePolicyProperties xmlns="http://schemas.microsoft.com/sharepoint/v3" xsi:nil="true"/>
    <Image xmlns="a82fdb6e-c179-430d-8182-68f5a58a7fb4" xsi:nil="true"/>
    <Timestamp xmlns="cec4d0f3-197b-4313-9bcc-a9a9b4711ab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B8D2AD3E9273E41BC42A9C7E29C5745" ma:contentTypeVersion="11" ma:contentTypeDescription="Create a new document." ma:contentTypeScope="" ma:versionID="18d1025dd3c185886adc2705fa69501f">
  <xsd:schema xmlns:xsd="http://www.w3.org/2001/XMLSchema" xmlns:xs="http://www.w3.org/2001/XMLSchema" xmlns:p="http://schemas.microsoft.com/office/2006/metadata/properties" xmlns:ns1="http://schemas.microsoft.com/sharepoint/v3" xmlns:ns2="1ee16b87-d06b-4acc-bab3-ebea1d9e5ffa" xmlns:ns3="15b4db40-66c5-4774-a7a4-592c47258125" xmlns:ns4="a82fdb6e-c179-430d-8182-68f5a58a7fb4" xmlns:ns5="cec4d0f3-197b-4313-9bcc-a9a9b4711ab2" xmlns:ns6="d970c9ed-be0d-4385-ae12-bba36a1d31bb" targetNamespace="http://schemas.microsoft.com/office/2006/metadata/properties" ma:root="true" ma:fieldsID="46b2552d55fc9df1c89fd429ae376416" ns1:_="" ns2:_="" ns3:_="" ns4:_="" ns5:_="" ns6:_="">
    <xsd:import namespace="http://schemas.microsoft.com/sharepoint/v3"/>
    <xsd:import namespace="1ee16b87-d06b-4acc-bab3-ebea1d9e5ffa"/>
    <xsd:import namespace="15b4db40-66c5-4774-a7a4-592c47258125"/>
    <xsd:import namespace="a82fdb6e-c179-430d-8182-68f5a58a7fb4"/>
    <xsd:import namespace="cec4d0f3-197b-4313-9bcc-a9a9b4711ab2"/>
    <xsd:import namespace="d970c9ed-be0d-4385-ae12-bba36a1d31b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4:Image" minOccurs="0"/>
                <xsd:element ref="ns1:_ip_UnifiedCompliancePolicyProperties" minOccurs="0"/>
                <xsd:element ref="ns1:_ip_UnifiedCompliancePolicyUIAction" minOccurs="0"/>
                <xsd:element ref="ns5:lcf76f155ced4ddcb4097134ff3c332f" minOccurs="0"/>
                <xsd:element ref="ns6:TaxCatchAll" minOccurs="0"/>
                <xsd:element ref="ns5:Timestamp" minOccurs="0"/>
                <xsd:element ref="ns5: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e16b87-d06b-4acc-bab3-ebea1d9e5ffa" elementFormDefault="qualified">
    <xsd:import namespace="http://schemas.microsoft.com/office/2006/documentManagement/types"/>
    <xsd:import namespace="http://schemas.microsoft.com/office/infopath/2007/PartnerControls"/>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ServiceAutoKeyPoints" ma:index="9" nillable="true" ma:displayName="MediaServiceAutoKeyPoints" ma:hidden="true" ma:internalName="MediaServiceAutoKeyPoints" ma:readOnly="true">
      <xsd:simpleType>
        <xsd:restriction base="dms:Note"/>
      </xsd:simpleType>
    </xsd:element>
    <xsd:element name="MediaServiceKeyPoints" ma:index="10" nillable="true" ma:displayName="KeyPoints" ma:internalName="MediaServiceKeyPoints" ma:readOnly="true">
      <xsd:simpleType>
        <xsd:restriction base="dms:Note">
          <xsd:maxLength value="255"/>
        </xsd:restriction>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5b4db40-66c5-4774-a7a4-592c4725812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82fdb6e-c179-430d-8182-68f5a58a7fb4" elementFormDefault="qualified">
    <xsd:import namespace="http://schemas.microsoft.com/office/2006/documentManagement/types"/>
    <xsd:import namespace="http://schemas.microsoft.com/office/infopath/2007/PartnerControls"/>
    <xsd:element name="Image" ma:index="20" nillable="true" ma:displayName="Image" ma:format="Thumbnail" ma:internalName="Imag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ec4d0f3-197b-4313-9bcc-a9a9b4711ab2" elementFormDefault="qualified">
    <xsd:import namespace="http://schemas.microsoft.com/office/2006/documentManagement/types"/>
    <xsd:import namespace="http://schemas.microsoft.com/office/infopath/2007/PartnerControls"/>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3a12c3c9-0c32-41ec-8727-1f7e712bea81" ma:termSetId="09814cd3-568e-fe90-9814-8d621ff8fb84" ma:anchorId="fba54fb3-c3e1-fe81-a776-ca4b69148c4d" ma:open="true" ma:isKeyword="false">
      <xsd:complexType>
        <xsd:sequence>
          <xsd:element ref="pc:Terms" minOccurs="0" maxOccurs="1"/>
        </xsd:sequence>
      </xsd:complexType>
    </xsd:element>
    <xsd:element name="Timestamp" ma:index="27" nillable="true" ma:displayName="Timestamp" ma:format="DateOnly" ma:internalName="Timestamp">
      <xsd:simpleType>
        <xsd:restriction base="dms:DateTim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70c9ed-be0d-4385-ae12-bba36a1d31bb"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0a75f46c-f02d-4641-b14b-6bf524917cb6}" ma:internalName="TaxCatchAll" ma:showField="CatchAllData" ma:web="d970c9ed-be0d-4385-ae12-bba36a1d31b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707030-CD46-4873-9099-A1E166734A8E}">
  <ds:schemaRefs>
    <ds:schemaRef ds:uri="http://schemas.microsoft.com/office/2006/metadata/properties"/>
    <ds:schemaRef ds:uri="http://schemas.microsoft.com/office/2006/documentManagement/types"/>
    <ds:schemaRef ds:uri="1ee16b87-d06b-4acc-bab3-ebea1d9e5ffa"/>
    <ds:schemaRef ds:uri="http://purl.org/dc/elements/1.1/"/>
    <ds:schemaRef ds:uri="http://purl.org/dc/dcmitype/"/>
    <ds:schemaRef ds:uri="http://purl.org/dc/terms/"/>
    <ds:schemaRef ds:uri="cec4d0f3-197b-4313-9bcc-a9a9b4711ab2"/>
    <ds:schemaRef ds:uri="http://schemas.microsoft.com/sharepoint/v3"/>
    <ds:schemaRef ds:uri="http://schemas.microsoft.com/office/infopath/2007/PartnerControls"/>
    <ds:schemaRef ds:uri="http://schemas.openxmlformats.org/package/2006/metadata/core-properties"/>
    <ds:schemaRef ds:uri="d970c9ed-be0d-4385-ae12-bba36a1d31bb"/>
    <ds:schemaRef ds:uri="a82fdb6e-c179-430d-8182-68f5a58a7fb4"/>
    <ds:schemaRef ds:uri="15b4db40-66c5-4774-a7a4-592c47258125"/>
    <ds:schemaRef ds:uri="http://www.w3.org/XML/1998/namespace"/>
  </ds:schemaRefs>
</ds:datastoreItem>
</file>

<file path=customXml/itemProps2.xml><?xml version="1.0" encoding="utf-8"?>
<ds:datastoreItem xmlns:ds="http://schemas.openxmlformats.org/officeDocument/2006/customXml" ds:itemID="{6AD91B9C-4E38-40A3-AA2F-E796D8728082}">
  <ds:schemaRefs>
    <ds:schemaRef ds:uri="http://schemas.microsoft.com/sharepoint/v3/contenttype/forms"/>
  </ds:schemaRefs>
</ds:datastoreItem>
</file>

<file path=customXml/itemProps3.xml><?xml version="1.0" encoding="utf-8"?>
<ds:datastoreItem xmlns:ds="http://schemas.openxmlformats.org/officeDocument/2006/customXml" ds:itemID="{C5007BDE-32F0-4304-9130-FBE0AF4FD2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ee16b87-d06b-4acc-bab3-ebea1d9e5ffa"/>
    <ds:schemaRef ds:uri="15b4db40-66c5-4774-a7a4-592c47258125"/>
    <ds:schemaRef ds:uri="a82fdb6e-c179-430d-8182-68f5a58a7fb4"/>
    <ds:schemaRef ds:uri="cec4d0f3-197b-4313-9bcc-a9a9b4711ab2"/>
    <ds:schemaRef ds:uri="d970c9ed-be0d-4385-ae12-bba36a1d31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127fa96e-00b4-429e-95f9-72c2828437a4}" enabled="0" method="" siteId="{127fa96e-00b4-429e-95f9-72c2828437a4}" removed="1"/>
</clbl:labelList>
</file>

<file path=docProps/app.xml><?xml version="1.0" encoding="utf-8"?>
<Properties xmlns="http://schemas.openxmlformats.org/officeDocument/2006/extended-properties" xmlns:vt="http://schemas.openxmlformats.org/officeDocument/2006/docPropsVTypes">
  <Template>Extended Template (3)</Template>
  <TotalTime>26207</TotalTime>
  <Words>1345</Words>
  <Application>Microsoft Office PowerPoint</Application>
  <PresentationFormat>Widescreen</PresentationFormat>
  <Paragraphs>101</Paragraphs>
  <Slides>28</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Arial</vt:lpstr>
      <vt:lpstr>Avenir</vt:lpstr>
      <vt:lpstr>Avenir Next LT Pro</vt:lpstr>
      <vt:lpstr>Avenir Next LT Pro Demi</vt:lpstr>
      <vt:lpstr>AvenirNext LT Pro Bold</vt:lpstr>
      <vt:lpstr>AvenirNext LT Pro Regular</vt:lpstr>
      <vt:lpstr>Calibri</vt:lpstr>
      <vt:lpstr>Courier New</vt:lpstr>
      <vt:lpstr>Wingdings</vt:lpstr>
      <vt:lpstr>Device Layouts - Light</vt:lpstr>
      <vt:lpstr>PowerPoint Presentation</vt:lpstr>
      <vt:lpstr>PowerPoint Presentation</vt:lpstr>
      <vt:lpstr>PowerPoint Presentation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PowerPoint Presentation</vt:lpstr>
      <vt:lpstr>The configuration</vt:lpstr>
      <vt:lpstr>The configuration</vt:lpstr>
      <vt:lpstr>The configuration</vt:lpstr>
      <vt:lpstr>The configuration</vt:lpstr>
      <vt:lpstr>The configuration</vt:lpstr>
      <vt:lpstr>The configuration</vt:lpstr>
      <vt:lpstr>The configuration</vt:lpstr>
      <vt:lpstr>The configuration</vt:lpstr>
      <vt:lpstr>The configuration</vt:lpstr>
      <vt:lpstr>PowerPoint Presentation</vt:lpstr>
      <vt:lpstr>The new results after changing the configuration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Yoel Kortick</dc:creator>
  <cp:lastModifiedBy>Yoel Kortick</cp:lastModifiedBy>
  <cp:revision>124</cp:revision>
  <dcterms:created xsi:type="dcterms:W3CDTF">2023-07-24T19:21:55Z</dcterms:created>
  <dcterms:modified xsi:type="dcterms:W3CDTF">2026-03-27T08:51:02Z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0x0101005B8D2AD3E9273E41BC42A9C7E29C5745</vt:lpwstr>
  </property>
  <property fmtid="{D5CDD505-2E9C-101B-9397-08002B2CF9AE}" pid="3" name="MediaServiceImageTags">
    <vt:lpwstr/>
  </property>
</Properties>
</file>